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media/image5.jpeg" ContentType="image/jpeg"/>
  <Override PartName="/ppt/media/image56.png" ContentType="image/png"/>
  <Override PartName="/ppt/media/image31.png" ContentType="image/png"/>
  <Override PartName="/ppt/media/image15.png" ContentType="image/png"/>
  <Override PartName="/ppt/media/image40.png" ContentType="image/png"/>
  <Override PartName="/ppt/media/image49.png" ContentType="image/png"/>
  <Override PartName="/ppt/media/image12.jpeg" ContentType="image/jpeg"/>
  <Override PartName="/ppt/media/image33.png" ContentType="image/png"/>
  <Override PartName="/ppt/media/image17.png" ContentType="image/png"/>
  <Override PartName="/ppt/media/image3.png" ContentType="image/png"/>
  <Override PartName="/ppt/media/image24.jpeg" ContentType="image/jpeg"/>
  <Override PartName="/ppt/media/image42.png" ContentType="image/png"/>
  <Override PartName="/ppt/media/image26.png" ContentType="image/png"/>
  <Override PartName="/ppt/media/image35.png" ContentType="image/png"/>
  <Override PartName="/ppt/media/image10.png" ContentType="image/png"/>
  <Override PartName="/ppt/media/image19.png" ContentType="image/png"/>
  <Override PartName="/ppt/media/image47.jpeg" ContentType="image/jpeg"/>
  <Override PartName="/ppt/media/image54.jpeg" ContentType="image/jpeg"/>
  <Override PartName="/ppt/media/image53.png" ContentType="image/png"/>
  <Override PartName="/ppt/media/image7.png" ContentType="image/png"/>
  <Override PartName="/ppt/media/image46.png" ContentType="image/png"/>
  <Override PartName="/ppt/media/image21.png" ContentType="image/png"/>
  <Override PartName="/ppt/media/image30.png" ContentType="image/png"/>
  <Override PartName="/ppt/media/image39.png" ContentType="image/png"/>
  <Override PartName="/ppt/media/image14.png" ContentType="image/png"/>
  <Override PartName="/ppt/media/image37.jpeg" ContentType="image/jpeg"/>
  <Override PartName="/ppt/media/image44.jpeg" ContentType="image/jpeg"/>
  <Override PartName="/ppt/media/image9.png" ContentType="image/png"/>
  <Override PartName="/ppt/media/image48.png" ContentType="image/png"/>
  <Override PartName="/ppt/media/image51.jpeg" ContentType="image/jpeg"/>
  <Override PartName="/ppt/media/image23.png" ContentType="image/png"/>
  <Override PartName="/ppt/media/image16.jpeg" ContentType="image/jpeg"/>
  <Override PartName="/ppt/media/image1.jpeg" ContentType="image/jpeg"/>
  <Override PartName="/ppt/media/image32.png" ContentType="image/png"/>
  <Override PartName="/ppt/media/image28.jpeg" ContentType="image/jpeg"/>
  <Override PartName="/ppt/media/image2.png" ContentType="image/png"/>
  <Override PartName="/ppt/media/image25.png" ContentType="image/png"/>
  <Override PartName="/ppt/media/image34.jpeg" ContentType="image/jpeg"/>
  <Override PartName="/ppt/media/image41.jpeg" ContentType="image/jpeg"/>
  <Override PartName="/ppt/media/image50.png" ContentType="image/png"/>
  <Override PartName="/ppt/media/image18.png" ContentType="image/png"/>
  <Override PartName="/ppt/media/image4.png" ContentType="image/png"/>
  <Override PartName="/ppt/media/image43.png" ContentType="image/png"/>
  <Override PartName="/ppt/media/image20.jpeg" ContentType="image/jpeg"/>
  <Override PartName="/ppt/media/image27.png" ContentType="image/png"/>
  <Override PartName="/ppt/media/image52.png" ContentType="image/png"/>
  <Override PartName="/ppt/media/image11.png" ContentType="image/png"/>
  <Override PartName="/ppt/media/image8.jpeg" ContentType="image/jpeg"/>
  <Override PartName="/ppt/media/image36.png" ContentType="image/png"/>
  <Override PartName="/ppt/media/image6.png" ContentType="image/png"/>
  <Override PartName="/ppt/media/image45.png" ContentType="image/png"/>
  <Override PartName="/ppt/media/image29.png" ContentType="image/png"/>
  <Override PartName="/ppt/media/image13.png" ContentType="image/png"/>
  <Override PartName="/ppt/media/image38.png" ContentType="image/png"/>
  <Override PartName="/ppt/media/image55.jpeg" ContentType="image/jpeg"/>
  <Override PartName="/ppt/media/image22.png" ContentType="image/png"/>
  <Override PartName="/ppt/slideLayouts/slideLayout14.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15.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22.xml" ContentType="application/vnd.openxmlformats-officedocument.presentationml.slideLayout+xml"/>
  <Override PartName="/ppt/slideLayouts/slideLayout1.xml" ContentType="application/vnd.openxmlformats-officedocument.presentationml.slideLayout+xml"/>
  <Override PartName="/ppt/slideLayouts/slideLayout16.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23.xml" ContentType="application/vnd.openxmlformats-officedocument.presentationml.slideLayout+xml"/>
  <Override PartName="/ppt/slideLayouts/slideLayout2.xml" ContentType="application/vnd.openxmlformats-officedocument.presentationml.slideLayout+xml"/>
  <Override PartName="/ppt/slideLayouts/slideLayout17.xml" ContentType="application/vnd.openxmlformats-officedocument.presentationml.slideLayout+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_rels/slideLayout16.xml.rels" ContentType="application/vnd.openxmlformats-package.relationships+xml"/>
  <Override PartName="/ppt/slideLayouts/_rels/slideLayout11.xml.rels" ContentType="application/vnd.openxmlformats-package.relationships+xml"/>
  <Override PartName="/ppt/slideLayouts/_rels/slideLayout15.xml.rels" ContentType="application/vnd.openxmlformats-package.relationships+xml"/>
  <Override PartName="/ppt/slideLayouts/_rels/slideLayout10.xml.rels" ContentType="application/vnd.openxmlformats-package.relationships+xml"/>
  <Override PartName="/ppt/slideLayouts/_rels/slideLayout14.xml.rels" ContentType="application/vnd.openxmlformats-package.relationships+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5.xml.rels" ContentType="application/vnd.openxmlformats-package.relationships+xml"/>
  <Override PartName="/ppt/slideLayouts/_rels/slideLayout9.xml.rels" ContentType="application/vnd.openxmlformats-package.relationships+xml"/>
  <Override PartName="/ppt/slideLayouts/_rels/slideLayout21.xml.rels" ContentType="application/vnd.openxmlformats-package.relationships+xml"/>
  <Override PartName="/ppt/slideLayouts/_rels/slideLayout4.xml.rels" ContentType="application/vnd.openxmlformats-package.relationships+xml"/>
  <Override PartName="/ppt/slideLayouts/_rels/slideLayout8.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3.xml.rels" ContentType="application/vnd.openxmlformats-package.relationships+xml"/>
  <Override PartName="/ppt/slideLayouts/_rels/slideLayout7.xml.rels" ContentType="application/vnd.openxmlformats-package.relationships+xml"/>
  <Override PartName="/ppt/slideLayouts/_rels/slideLayout18.xml.rels" ContentType="application/vnd.openxmlformats-package.relationships+xml"/>
  <Override PartName="/ppt/slideLayouts/_rels/slideLayout2.xml.rels" ContentType="application/vnd.openxmlformats-package.relationships+xml"/>
  <Override PartName="/ppt/slideLayouts/_rels/slideLayout13.xml.rels" ContentType="application/vnd.openxmlformats-package.relationships+xml"/>
  <Override PartName="/ppt/slideLayouts/_rels/slideLayout6.xml.rels" ContentType="application/vnd.openxmlformats-package.relationships+xml"/>
  <Override PartName="/ppt/slideLayouts/_rels/slideLayout17.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presentation.xml" ContentType="application/vnd.openxmlformats-officedocument.presentationml.presentation.main+xml"/>
  <Override PartName="/ppt/slides/slide14.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_rels/slide3.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15.xml.rels" ContentType="application/vnd.openxmlformats-package.relationships+xml"/>
  <Override PartName="/ppt/slides/_rels/slide4.xml.rels" ContentType="application/vnd.openxmlformats-package.relationships+xml"/>
  <Override PartName="/ppt/slides/_rels/slide14.xml.rels" ContentType="application/vnd.openxmlformats-package.relationships+xml"/>
  <Override PartName="/ppt/slides/slide12.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27" name="PlaceHolder 2"/>
          <p:cNvSpPr>
            <a:spLocks noGrp="1"/>
          </p:cNvSpPr>
          <p:nvPr>
            <p:ph type="body"/>
          </p:nvPr>
        </p:nvSpPr>
        <p:spPr>
          <a:xfrm>
            <a:off x="457200" y="1600200"/>
            <a:ext cx="8229240" cy="2158200"/>
          </a:xfrm>
          <a:prstGeom prst="rect">
            <a:avLst/>
          </a:prstGeom>
        </p:spPr>
        <p:txBody>
          <a:bodyPr bIns="0" lIns="0" rIns="0" tIns="0" wrap="none"/>
          <a:p>
            <a:endParaRPr/>
          </a:p>
        </p:txBody>
      </p:sp>
      <p:sp>
        <p:nvSpPr>
          <p:cNvPr id="28" name="PlaceHolder 3"/>
          <p:cNvSpPr>
            <a:spLocks noGrp="1"/>
          </p:cNvSpPr>
          <p:nvPr>
            <p:ph type="body"/>
          </p:nvPr>
        </p:nvSpPr>
        <p:spPr>
          <a:xfrm>
            <a:off x="457200" y="3963600"/>
            <a:ext cx="8229240" cy="215820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30"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31"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32" name="PlaceHolder 4"/>
          <p:cNvSpPr>
            <a:spLocks noGrp="1"/>
          </p:cNvSpPr>
          <p:nvPr>
            <p:ph type="body"/>
          </p:nvPr>
        </p:nvSpPr>
        <p:spPr>
          <a:xfrm>
            <a:off x="4673520" y="3963600"/>
            <a:ext cx="4015440" cy="2158200"/>
          </a:xfrm>
          <a:prstGeom prst="rect">
            <a:avLst/>
          </a:prstGeom>
        </p:spPr>
        <p:txBody>
          <a:bodyPr bIns="0" lIns="0" rIns="0" tIns="0" wrap="none"/>
          <a:p>
            <a:endParaRPr/>
          </a:p>
        </p:txBody>
      </p:sp>
      <p:sp>
        <p:nvSpPr>
          <p:cNvPr id="33" name="PlaceHolder 5"/>
          <p:cNvSpPr>
            <a:spLocks noGrp="1"/>
          </p:cNvSpPr>
          <p:nvPr>
            <p:ph type="body"/>
          </p:nvPr>
        </p:nvSpPr>
        <p:spPr>
          <a:xfrm>
            <a:off x="457200" y="3963600"/>
            <a:ext cx="4015440" cy="215820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35"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36" name="PlaceHolder 3"/>
          <p:cNvSpPr>
            <a:spLocks noGrp="1"/>
          </p:cNvSpPr>
          <p:nvPr>
            <p:ph type="body"/>
          </p:nvPr>
        </p:nvSpPr>
        <p:spPr>
          <a:xfrm>
            <a:off x="4673520" y="1600200"/>
            <a:ext cx="4015440" cy="2158200"/>
          </a:xfrm>
          <a:prstGeom prst="rect">
            <a:avLst/>
          </a:prstGeom>
        </p:spPr>
        <p:txBody>
          <a:bodyPr bIns="0" lIns="0" rIns="0" tIns="0" wrap="none"/>
          <a:p>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43" name="PlaceHolder 2"/>
          <p:cNvSpPr>
            <a:spLocks noGrp="1"/>
          </p:cNvSpPr>
          <p:nvPr>
            <p:ph type="subTitle"/>
          </p:nvPr>
        </p:nvSpPr>
        <p:spPr>
          <a:xfrm>
            <a:off x="457200" y="1600200"/>
            <a:ext cx="8229240" cy="452592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45" name="PlaceHolder 2"/>
          <p:cNvSpPr>
            <a:spLocks noGrp="1"/>
          </p:cNvSpPr>
          <p:nvPr>
            <p:ph type="body"/>
          </p:nvPr>
        </p:nvSpPr>
        <p:spPr>
          <a:xfrm>
            <a:off x="457200" y="1600200"/>
            <a:ext cx="8229240" cy="452556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47"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48" name="PlaceHolder 3"/>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57200" y="274680"/>
            <a:ext cx="8229240" cy="585108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52"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53" name="PlaceHolder 3"/>
          <p:cNvSpPr>
            <a:spLocks noGrp="1"/>
          </p:cNvSpPr>
          <p:nvPr>
            <p:ph type="body"/>
          </p:nvPr>
        </p:nvSpPr>
        <p:spPr>
          <a:xfrm>
            <a:off x="457200" y="3963600"/>
            <a:ext cx="4015440" cy="2158200"/>
          </a:xfrm>
          <a:prstGeom prst="rect">
            <a:avLst/>
          </a:prstGeom>
        </p:spPr>
        <p:txBody>
          <a:bodyPr bIns="0" lIns="0" rIns="0" tIns="0" wrap="none"/>
          <a:p>
            <a:endParaRPr/>
          </a:p>
        </p:txBody>
      </p:sp>
      <p:sp>
        <p:nvSpPr>
          <p:cNvPr id="54" name="PlaceHolder 4"/>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 name="PlaceHolder 2"/>
          <p:cNvSpPr>
            <a:spLocks noGrp="1"/>
          </p:cNvSpPr>
          <p:nvPr>
            <p:ph type="subTitle"/>
          </p:nvPr>
        </p:nvSpPr>
        <p:spPr>
          <a:xfrm>
            <a:off x="457200" y="1600200"/>
            <a:ext cx="8229240" cy="452592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56"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57"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58" name="PlaceHolder 4"/>
          <p:cNvSpPr>
            <a:spLocks noGrp="1"/>
          </p:cNvSpPr>
          <p:nvPr>
            <p:ph type="body"/>
          </p:nvPr>
        </p:nvSpPr>
        <p:spPr>
          <a:xfrm>
            <a:off x="4673520" y="3963600"/>
            <a:ext cx="4015440" cy="215820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0"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61"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62" name="PlaceHolder 4"/>
          <p:cNvSpPr>
            <a:spLocks noGrp="1"/>
          </p:cNvSpPr>
          <p:nvPr>
            <p:ph type="body"/>
          </p:nvPr>
        </p:nvSpPr>
        <p:spPr>
          <a:xfrm>
            <a:off x="457200" y="3963600"/>
            <a:ext cx="8228520" cy="215820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4" name="PlaceHolder 2"/>
          <p:cNvSpPr>
            <a:spLocks noGrp="1"/>
          </p:cNvSpPr>
          <p:nvPr>
            <p:ph type="body"/>
          </p:nvPr>
        </p:nvSpPr>
        <p:spPr>
          <a:xfrm>
            <a:off x="457200" y="1600200"/>
            <a:ext cx="8229240" cy="2158200"/>
          </a:xfrm>
          <a:prstGeom prst="rect">
            <a:avLst/>
          </a:prstGeom>
        </p:spPr>
        <p:txBody>
          <a:bodyPr bIns="0" lIns="0" rIns="0" tIns="0" wrap="none"/>
          <a:p>
            <a:endParaRPr/>
          </a:p>
        </p:txBody>
      </p:sp>
      <p:sp>
        <p:nvSpPr>
          <p:cNvPr id="65" name="PlaceHolder 3"/>
          <p:cNvSpPr>
            <a:spLocks noGrp="1"/>
          </p:cNvSpPr>
          <p:nvPr>
            <p:ph type="body"/>
          </p:nvPr>
        </p:nvSpPr>
        <p:spPr>
          <a:xfrm>
            <a:off x="457200" y="3963600"/>
            <a:ext cx="8229240" cy="215820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7"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68"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69" name="PlaceHolder 4"/>
          <p:cNvSpPr>
            <a:spLocks noGrp="1"/>
          </p:cNvSpPr>
          <p:nvPr>
            <p:ph type="body"/>
          </p:nvPr>
        </p:nvSpPr>
        <p:spPr>
          <a:xfrm>
            <a:off x="4673520" y="3963600"/>
            <a:ext cx="4015440" cy="2158200"/>
          </a:xfrm>
          <a:prstGeom prst="rect">
            <a:avLst/>
          </a:prstGeom>
        </p:spPr>
        <p:txBody>
          <a:bodyPr bIns="0" lIns="0" rIns="0" tIns="0" wrap="none"/>
          <a:p>
            <a:endParaRPr/>
          </a:p>
        </p:txBody>
      </p:sp>
      <p:sp>
        <p:nvSpPr>
          <p:cNvPr id="70" name="PlaceHolder 5"/>
          <p:cNvSpPr>
            <a:spLocks noGrp="1"/>
          </p:cNvSpPr>
          <p:nvPr>
            <p:ph type="body"/>
          </p:nvPr>
        </p:nvSpPr>
        <p:spPr>
          <a:xfrm>
            <a:off x="457200" y="3963600"/>
            <a:ext cx="4015440" cy="215820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72"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73" name="PlaceHolder 3"/>
          <p:cNvSpPr>
            <a:spLocks noGrp="1"/>
          </p:cNvSpPr>
          <p:nvPr>
            <p:ph type="body"/>
          </p:nvPr>
        </p:nvSpPr>
        <p:spPr>
          <a:xfrm>
            <a:off x="4673520" y="1600200"/>
            <a:ext cx="4015440" cy="2158200"/>
          </a:xfrm>
          <a:prstGeom prst="rect">
            <a:avLst/>
          </a:prstGeom>
        </p:spPr>
        <p:txBody>
          <a:bodyPr bIns="0" lIns="0" rIns="0" tIns="0" wrap="none"/>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8" name="PlaceHolder 2"/>
          <p:cNvSpPr>
            <a:spLocks noGrp="1"/>
          </p:cNvSpPr>
          <p:nvPr>
            <p:ph type="body"/>
          </p:nvPr>
        </p:nvSpPr>
        <p:spPr>
          <a:xfrm>
            <a:off x="457200" y="1600200"/>
            <a:ext cx="8229240" cy="452556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0"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11" name="PlaceHolder 3"/>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851080"/>
          </a:xfrm>
          <a:prstGeom prst="rect">
            <a:avLst/>
          </a:prstGeom>
        </p:spPr>
        <p:txBody>
          <a:bodyPr anchor="ctr" bIns="0" lIns="0" rIns="0" tIns="0" wrap="none"/>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5"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16" name="PlaceHolder 3"/>
          <p:cNvSpPr>
            <a:spLocks noGrp="1"/>
          </p:cNvSpPr>
          <p:nvPr>
            <p:ph type="body"/>
          </p:nvPr>
        </p:nvSpPr>
        <p:spPr>
          <a:xfrm>
            <a:off x="457200" y="3963600"/>
            <a:ext cx="4015440" cy="2158200"/>
          </a:xfrm>
          <a:prstGeom prst="rect">
            <a:avLst/>
          </a:prstGeom>
        </p:spPr>
        <p:txBody>
          <a:bodyPr bIns="0" lIns="0" rIns="0" tIns="0" wrap="none"/>
          <a:p>
            <a:endParaRPr/>
          </a:p>
        </p:txBody>
      </p:sp>
      <p:sp>
        <p:nvSpPr>
          <p:cNvPr id="17" name="PlaceHolder 4"/>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9"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20"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21" name="PlaceHolder 4"/>
          <p:cNvSpPr>
            <a:spLocks noGrp="1"/>
          </p:cNvSpPr>
          <p:nvPr>
            <p:ph type="body"/>
          </p:nvPr>
        </p:nvSpPr>
        <p:spPr>
          <a:xfrm>
            <a:off x="4673520" y="3963600"/>
            <a:ext cx="4015440" cy="215820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23"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24"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25" name="PlaceHolder 4"/>
          <p:cNvSpPr>
            <a:spLocks noGrp="1"/>
          </p:cNvSpPr>
          <p:nvPr>
            <p:ph type="body"/>
          </p:nvPr>
        </p:nvSpPr>
        <p:spPr>
          <a:xfrm>
            <a:off x="457200" y="3963600"/>
            <a:ext cx="8228520" cy="215820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r>
              <a:rPr lang="en-US" sz="4400">
                <a:solidFill>
                  <a:srgbClr val="000000"/>
                </a:solidFill>
                <a:latin typeface="Calibri"/>
              </a:rPr>
              <a:t>Click to edit the title text formatClick to edit Master title style</a:t>
            </a:r>
            <a:endParaRPr/>
          </a:p>
        </p:txBody>
      </p:sp>
      <p:sp>
        <p:nvSpPr>
          <p:cNvPr id="1" name="PlaceHolder 2"/>
          <p:cNvSpPr>
            <a:spLocks noGrp="1"/>
          </p:cNvSpPr>
          <p:nvPr>
            <p:ph type="dt"/>
          </p:nvPr>
        </p:nvSpPr>
        <p:spPr>
          <a:xfrm>
            <a:off x="0" y="0"/>
            <a:ext cx="360" cy="360"/>
          </a:xfrm>
          <a:prstGeom prst="rect">
            <a:avLst/>
          </a:prstGeom>
        </p:spPr>
        <p:txBody>
          <a:bodyPr bIns="45000" lIns="90000" rIns="90000" tIns="45000"/>
          <a:p>
            <a:r>
              <a:rPr lang="el-GR">
                <a:solidFill>
                  <a:srgbClr val="000000"/>
                </a:solidFill>
                <a:latin typeface="Calibri"/>
              </a:rPr>
              <a:t>5/4/2017</a:t>
            </a:r>
            <a:endParaRPr/>
          </a:p>
        </p:txBody>
      </p:sp>
      <p:sp>
        <p:nvSpPr>
          <p:cNvPr id="2" name="PlaceHolder 3"/>
          <p:cNvSpPr>
            <a:spLocks noGrp="1"/>
          </p:cNvSpPr>
          <p:nvPr>
            <p:ph type="ftr"/>
          </p:nvPr>
        </p:nvSpPr>
        <p:spPr>
          <a:xfrm>
            <a:off x="0" y="0"/>
            <a:ext cx="360" cy="360"/>
          </a:xfrm>
          <a:prstGeom prst="rect">
            <a:avLst/>
          </a:prstGeom>
        </p:spPr>
        <p:txBody>
          <a:bodyPr bIns="45000" lIns="90000" rIns="90000" tIns="45000"/>
          <a:p>
            <a:endParaRPr/>
          </a:p>
        </p:txBody>
      </p:sp>
      <p:sp>
        <p:nvSpPr>
          <p:cNvPr id="3" name="PlaceHolder 4"/>
          <p:cNvSpPr>
            <a:spLocks noGrp="1"/>
          </p:cNvSpPr>
          <p:nvPr>
            <p:ph type="sldNum"/>
          </p:nvPr>
        </p:nvSpPr>
        <p:spPr>
          <a:xfrm>
            <a:off x="0" y="0"/>
            <a:ext cx="360" cy="360"/>
          </a:xfrm>
          <a:prstGeom prst="rect">
            <a:avLst/>
          </a:prstGeom>
        </p:spPr>
        <p:txBody>
          <a:bodyPr bIns="45000" lIns="90000" rIns="90000" tIns="45000"/>
          <a:p>
            <a:fld id="{1131F121-31A1-4171-81D1-01A1B15141A1}" type="slidenum">
              <a:rPr lang="el-GR">
                <a:solidFill>
                  <a:srgbClr val="000000"/>
                </a:solidFill>
                <a:latin typeface="Calibri"/>
              </a:rPr>
              <a:t>&lt;number&gt;</a:t>
            </a:fld>
            <a:endParaRPr/>
          </a:p>
        </p:txBody>
      </p:sp>
      <p:sp>
        <p:nvSpPr>
          <p:cNvPr id="4" name="PlaceHolder 5"/>
          <p:cNvSpPr>
            <a:spLocks noGrp="1"/>
          </p:cNvSpPr>
          <p:nvPr>
            <p:ph type="body"/>
          </p:nvPr>
        </p:nvSpPr>
        <p:spPr>
          <a:xfrm>
            <a:off x="457200" y="1604520"/>
            <a:ext cx="8229240" cy="4525920"/>
          </a:xfrm>
          <a:prstGeom prst="rect">
            <a:avLst/>
          </a:prstGeom>
        </p:spPr>
        <p:txBody>
          <a:bodyPr bIns="0" lIns="0" rIns="0" tIns="0" wrap="none"/>
          <a:p>
            <a:pPr>
              <a:buSzPct val="45000"/>
              <a:buFont typeface="StarSymbol"/>
              <a:buChar char=""/>
            </a:pPr>
            <a:r>
              <a:rPr lang="en-US"/>
              <a:t>Click to edit the outline text format</a:t>
            </a:r>
            <a:endParaRPr/>
          </a:p>
          <a:p>
            <a:pPr lvl="1">
              <a:buSzPct val="45000"/>
              <a:buFont typeface="StarSymbol"/>
              <a:buChar char=""/>
            </a:pPr>
            <a:r>
              <a:rPr lang="en-US"/>
              <a:t>Second Outline Level</a:t>
            </a:r>
            <a:endParaRPr/>
          </a:p>
          <a:p>
            <a:pPr lvl="2">
              <a:buSzPct val="75000"/>
              <a:buFont typeface="StarSymbol"/>
              <a:buChar char=""/>
            </a:pPr>
            <a:r>
              <a:rPr lang="en-US"/>
              <a:t>Third Outline Level</a:t>
            </a:r>
            <a:endParaRPr/>
          </a:p>
          <a:p>
            <a:pPr lvl="3">
              <a:buSzPct val="45000"/>
              <a:buFont typeface="StarSymbol"/>
              <a:buChar char=""/>
            </a:pPr>
            <a:r>
              <a:rPr lang="en-US"/>
              <a:t>Fourth Outline Level</a:t>
            </a:r>
            <a:endParaRPr/>
          </a:p>
          <a:p>
            <a:pPr lvl="4">
              <a:buSzPct val="7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a:p>
            <a:pPr lvl="7">
              <a:buSzPct val="45000"/>
              <a:buFont typeface="StarSymbol"/>
              <a:buChar char=""/>
            </a:pPr>
            <a:r>
              <a:rPr lang="en-US"/>
              <a:t>Eighth Outline Level</a:t>
            </a:r>
            <a:endParaRPr/>
          </a:p>
          <a:p>
            <a:pPr lvl="8">
              <a:buSzPct val="45000"/>
              <a:buFont typeface="StarSymbol"/>
              <a:buChar char=""/>
            </a:pPr>
            <a:r>
              <a:rPr lang="en-US"/>
              <a:t>Ninth Outline Level</a:t>
            </a:r>
            <a:endParaRPr/>
          </a:p>
        </p:txBody>
      </p:sp>
    </p:spTree>
  </p:cSld>
  <p:clrMap accent1="accent1" accent2="accent2" accent3="accent3" accent4="accent4" accent5="accent5" accent6="accent6" bg1="lt1" bg2="lt2" folHlink="folHlink" hlink="hlink" tx1="dk1" tx2="dk2"/>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274680"/>
            <a:ext cx="8229240" cy="1142640"/>
          </a:xfrm>
          <a:prstGeom prst="rect">
            <a:avLst/>
          </a:prstGeom>
        </p:spPr>
        <p:txBody>
          <a:bodyPr anchor="ctr"/>
          <a:p>
            <a:pPr algn="ctr"/>
            <a:r>
              <a:rPr lang="en-US" sz="4400">
                <a:solidFill>
                  <a:srgbClr val="000000"/>
                </a:solidFill>
                <a:latin typeface="Calibri"/>
              </a:rPr>
              <a:t>Click to edit the title text formatClick to edit Master title style</a:t>
            </a:r>
            <a:endParaRPr/>
          </a:p>
        </p:txBody>
      </p:sp>
      <p:sp>
        <p:nvSpPr>
          <p:cNvPr id="38" name="PlaceHolder 2"/>
          <p:cNvSpPr>
            <a:spLocks noGrp="1"/>
          </p:cNvSpPr>
          <p:nvPr>
            <p:ph type="body"/>
          </p:nvPr>
        </p:nvSpPr>
        <p:spPr>
          <a:xfrm>
            <a:off x="457200" y="1600200"/>
            <a:ext cx="8229240" cy="4525560"/>
          </a:xfrm>
          <a:prstGeom prst="rect">
            <a:avLst/>
          </a:prstGeom>
        </p:spPr>
        <p:txBody>
          <a:bodyPr/>
          <a:p>
            <a:pPr>
              <a:buSzPct val="45000"/>
              <a:buFont typeface="StarSymbol"/>
              <a:buChar char=""/>
            </a:pPr>
            <a:r>
              <a:rPr lang="en-US">
                <a:solidFill>
                  <a:srgbClr val="000000"/>
                </a:solidFill>
                <a:latin typeface="Calibri"/>
              </a:rPr>
              <a:t>Click to edit the outline text format</a:t>
            </a:r>
            <a:endParaRPr/>
          </a:p>
          <a:p>
            <a:pPr lvl="1">
              <a:buSzPct val="45000"/>
              <a:buFont typeface="StarSymbol"/>
              <a:buChar char=""/>
            </a:pPr>
            <a:r>
              <a:rPr lang="en-US">
                <a:solidFill>
                  <a:srgbClr val="000000"/>
                </a:solidFill>
                <a:latin typeface="Calibri"/>
              </a:rPr>
              <a:t>Second Outline Level</a:t>
            </a:r>
            <a:endParaRPr/>
          </a:p>
          <a:p>
            <a:pPr lvl="2">
              <a:buSzPct val="75000"/>
              <a:buFont typeface="StarSymbol"/>
              <a:buChar char=""/>
            </a:pPr>
            <a:r>
              <a:rPr lang="en-US">
                <a:solidFill>
                  <a:srgbClr val="000000"/>
                </a:solidFill>
                <a:latin typeface="Calibri"/>
              </a:rPr>
              <a:t>Third Outline Level</a:t>
            </a:r>
            <a:endParaRPr/>
          </a:p>
          <a:p>
            <a:pPr lvl="3">
              <a:buSzPct val="45000"/>
              <a:buFont typeface="StarSymbol"/>
              <a:buChar char=""/>
            </a:pPr>
            <a:r>
              <a:rPr lang="en-US">
                <a:solidFill>
                  <a:srgbClr val="000000"/>
                </a:solidFill>
                <a:latin typeface="Calibri"/>
              </a:rPr>
              <a:t>Fourth Outline Level</a:t>
            </a:r>
            <a:endParaRPr/>
          </a:p>
          <a:p>
            <a:pPr lvl="4">
              <a:buSzPct val="75000"/>
              <a:buFont typeface="StarSymbol"/>
              <a:buChar char=""/>
            </a:pPr>
            <a:r>
              <a:rPr lang="en-US">
                <a:solidFill>
                  <a:srgbClr val="000000"/>
                </a:solidFill>
                <a:latin typeface="Calibri"/>
              </a:rPr>
              <a:t>Fifth Outline Level</a:t>
            </a:r>
            <a:endParaRPr/>
          </a:p>
          <a:p>
            <a:pPr lvl="5">
              <a:buSzPct val="45000"/>
              <a:buFont typeface="StarSymbol"/>
              <a:buChar char=""/>
            </a:pPr>
            <a:r>
              <a:rPr lang="en-US">
                <a:solidFill>
                  <a:srgbClr val="000000"/>
                </a:solidFill>
                <a:latin typeface="Calibri"/>
              </a:rPr>
              <a:t>Sixth Outline Level</a:t>
            </a:r>
            <a:endParaRPr/>
          </a:p>
          <a:p>
            <a:pPr lvl="6">
              <a:buSzPct val="45000"/>
              <a:buFont typeface="StarSymbol"/>
              <a:buChar char=""/>
            </a:pPr>
            <a:r>
              <a:rPr lang="en-US">
                <a:solidFill>
                  <a:srgbClr val="000000"/>
                </a:solidFill>
                <a:latin typeface="Calibri"/>
              </a:rPr>
              <a:t>Seventh Outline Level</a:t>
            </a:r>
            <a:endParaRPr/>
          </a:p>
          <a:p>
            <a:pPr lvl="7">
              <a:buSzPct val="45000"/>
              <a:buFont typeface="StarSymbol"/>
              <a:buChar char=""/>
            </a:pPr>
            <a:r>
              <a:rPr lang="en-US">
                <a:solidFill>
                  <a:srgbClr val="000000"/>
                </a:solidFill>
                <a:latin typeface="Calibri"/>
              </a:rPr>
              <a:t>Eighth Outline Level</a:t>
            </a:r>
            <a:endParaRPr/>
          </a:p>
          <a:p>
            <a:r>
              <a:rPr lang="en-US">
                <a:solidFill>
                  <a:srgbClr val="000000"/>
                </a:solidFill>
                <a:latin typeface="Calibri"/>
              </a:rPr>
              <a:t>Ninth Outline LevelClick to edit Master text styles</a:t>
            </a:r>
            <a:endParaRPr/>
          </a:p>
          <a:p>
            <a:r>
              <a:rPr lang="en-US">
                <a:solidFill>
                  <a:srgbClr val="000000"/>
                </a:solidFill>
                <a:latin typeface="Calibri"/>
              </a:rPr>
              <a:t>Second level</a:t>
            </a:r>
            <a:endParaRPr/>
          </a:p>
          <a:p>
            <a:r>
              <a:rPr lang="en-US">
                <a:solidFill>
                  <a:srgbClr val="000000"/>
                </a:solidFill>
                <a:latin typeface="Calibri"/>
              </a:rPr>
              <a:t>Third level</a:t>
            </a:r>
            <a:endParaRPr/>
          </a:p>
          <a:p>
            <a:r>
              <a:rPr lang="en-US">
                <a:solidFill>
                  <a:srgbClr val="000000"/>
                </a:solidFill>
                <a:latin typeface="Calibri"/>
              </a:rPr>
              <a:t>Fourth level</a:t>
            </a:r>
            <a:endParaRPr/>
          </a:p>
          <a:p>
            <a:r>
              <a:rPr lang="en-US">
                <a:solidFill>
                  <a:srgbClr val="000000"/>
                </a:solidFill>
                <a:latin typeface="Calibri"/>
              </a:rPr>
              <a:t>Fifth level</a:t>
            </a:r>
            <a:endParaRPr/>
          </a:p>
        </p:txBody>
      </p:sp>
      <p:sp>
        <p:nvSpPr>
          <p:cNvPr id="39" name="PlaceHolder 3"/>
          <p:cNvSpPr>
            <a:spLocks noGrp="1"/>
          </p:cNvSpPr>
          <p:nvPr>
            <p:ph type="dt"/>
          </p:nvPr>
        </p:nvSpPr>
        <p:spPr>
          <a:xfrm>
            <a:off x="0" y="0"/>
            <a:ext cx="360" cy="360"/>
          </a:xfrm>
          <a:prstGeom prst="rect">
            <a:avLst/>
          </a:prstGeom>
        </p:spPr>
        <p:txBody>
          <a:bodyPr bIns="45000" lIns="90000" rIns="90000" tIns="45000"/>
          <a:p>
            <a:r>
              <a:rPr lang="el-GR">
                <a:solidFill>
                  <a:srgbClr val="000000"/>
                </a:solidFill>
                <a:latin typeface="Calibri"/>
              </a:rPr>
              <a:t>5/4/2017</a:t>
            </a:r>
            <a:endParaRPr/>
          </a:p>
        </p:txBody>
      </p:sp>
      <p:sp>
        <p:nvSpPr>
          <p:cNvPr id="40" name="PlaceHolder 4"/>
          <p:cNvSpPr>
            <a:spLocks noGrp="1"/>
          </p:cNvSpPr>
          <p:nvPr>
            <p:ph type="ftr"/>
          </p:nvPr>
        </p:nvSpPr>
        <p:spPr>
          <a:xfrm>
            <a:off x="0" y="0"/>
            <a:ext cx="360" cy="360"/>
          </a:xfrm>
          <a:prstGeom prst="rect">
            <a:avLst/>
          </a:prstGeom>
        </p:spPr>
        <p:txBody>
          <a:bodyPr bIns="45000" lIns="90000" rIns="90000" tIns="45000"/>
          <a:p>
            <a:endParaRPr/>
          </a:p>
        </p:txBody>
      </p:sp>
      <p:sp>
        <p:nvSpPr>
          <p:cNvPr id="41" name="PlaceHolder 5"/>
          <p:cNvSpPr>
            <a:spLocks noGrp="1"/>
          </p:cNvSpPr>
          <p:nvPr>
            <p:ph type="sldNum"/>
          </p:nvPr>
        </p:nvSpPr>
        <p:spPr>
          <a:xfrm>
            <a:off x="0" y="0"/>
            <a:ext cx="360" cy="360"/>
          </a:xfrm>
          <a:prstGeom prst="rect">
            <a:avLst/>
          </a:prstGeom>
        </p:spPr>
        <p:txBody>
          <a:bodyPr bIns="45000" lIns="90000" rIns="90000" tIns="45000"/>
          <a:p>
            <a:fld id="{B1E1E141-6121-4161-B121-21D13131F131}" type="slidenum">
              <a:rPr lang="el-GR">
                <a:solidFill>
                  <a:srgbClr val="000000"/>
                </a:solidFill>
                <a:latin typeface="Calibri"/>
              </a:rPr>
              <a:t>&lt;number&gt;</a:t>
            </a:fld>
            <a:endParaRPr/>
          </a:p>
        </p:txBody>
      </p:sp>
    </p:spTree>
  </p:cSld>
  <p:clrMap accent1="accent1" accent2="accent2" accent3="accent3" accent4="accent4" accent5="accent5" accent6="accent6" bg1="lt1" bg2="lt2" folHlink="folHlink" hlink="hlink" tx1="dk1" tx2="dk2"/>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hyperlink" Target="http://www.comeco.tuc.gr/" TargetMode="Externa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image" Target="../media/image37.jpeg"/><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slideLayout" Target="../slideLayouts/slideLayout15.xml"/>
</Relationships>
</file>

<file path=ppt/slides/_rels/slide11.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image" Target="../media/image41.jpeg"/><Relationship Id="rId3" Type="http://schemas.openxmlformats.org/officeDocument/2006/relationships/hyperlink" Target="http://mandisastermsc.teiemt.gr/index.php" TargetMode="External"/><Relationship Id="rId4" Type="http://schemas.openxmlformats.org/officeDocument/2006/relationships/image" Target="../media/image42.png"/><Relationship Id="rId5" Type="http://schemas.openxmlformats.org/officeDocument/2006/relationships/slideLayout" Target="../slideLayouts/slideLayout15.xml"/>
</Relationships>
</file>

<file path=ppt/slides/_rels/slide12.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image" Target="../media/image44.jpeg"/><Relationship Id="rId3" Type="http://schemas.openxmlformats.org/officeDocument/2006/relationships/image" Target="../media/image45.png"/><Relationship Id="rId4" Type="http://schemas.openxmlformats.org/officeDocument/2006/relationships/hyperlink" Target="http://mandisastermsc.teiemt.gr/index.php" TargetMode="External"/><Relationship Id="rId5" Type="http://schemas.openxmlformats.org/officeDocument/2006/relationships/slideLayout" Target="../slideLayouts/slideLayout15.xml"/>
</Relationships>
</file>

<file path=ppt/slides/_rels/slide13.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image" Target="../media/image47.jpeg"/><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slideLayout" Target="../slideLayouts/slideLayout15.xml"/>
</Relationships>
</file>

<file path=ppt/slides/_rels/slide14.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image" Target="../media/image51.jpeg"/><Relationship Id="rId3" Type="http://schemas.openxmlformats.org/officeDocument/2006/relationships/image" Target="../media/image52.png"/><Relationship Id="rId4" Type="http://schemas.openxmlformats.org/officeDocument/2006/relationships/slideLayout" Target="../slideLayouts/slideLayout15.xml"/>
</Relationships>
</file>

<file path=ppt/slides/_rels/slide15.xml.rels><?xml version="1.0" encoding="UTF-8"?>
<Relationships xmlns="http://schemas.openxmlformats.org/package/2006/relationships"><Relationship Id="rId1" Type="http://schemas.openxmlformats.org/officeDocument/2006/relationships/image" Target="../media/image53.png"/><Relationship Id="rId2" Type="http://schemas.openxmlformats.org/officeDocument/2006/relationships/image" Target="../media/image54.jpeg"/><Relationship Id="rId3" Type="http://schemas.openxmlformats.org/officeDocument/2006/relationships/image" Target="../media/image55.jpeg"/><Relationship Id="rId4" Type="http://schemas.openxmlformats.org/officeDocument/2006/relationships/image" Target="../media/image56.png"/><Relationship Id="rId5"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jpeg"/><Relationship Id="rId3" Type="http://schemas.openxmlformats.org/officeDocument/2006/relationships/image" Target="../media/image6.png"/><Relationship Id="rId4"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jpe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slideLayout" Target="../slideLayouts/slideLayout15.xml"/>
</Relationships>
</file>

<file path=ppt/slides/_rels/slide4.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jpe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slideLayout" Target="../slideLayouts/slideLayout15.xml"/>
</Relationships>
</file>

<file path=ppt/slides/_rels/slide5.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jpe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slideLayout" Target="../slideLayouts/slideLayout15.xml"/>
</Relationships>
</file>

<file path=ppt/slides/_rels/slide6.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jpeg"/><Relationship Id="rId3" Type="http://schemas.openxmlformats.org/officeDocument/2006/relationships/hyperlink" Target="http://www.pi.gr/" TargetMode="External"/><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slideLayout" Target="../slideLayouts/slideLayout15.xml"/>
</Relationships>
</file>

<file path=ppt/slides/_rels/slide7.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jpeg"/><Relationship Id="rId3" Type="http://schemas.openxmlformats.org/officeDocument/2006/relationships/image" Target="../media/image25.png"/><Relationship Id="rId4" Type="http://schemas.openxmlformats.org/officeDocument/2006/relationships/hyperlink" Target="http://www.pi.gr/" TargetMode="External"/><Relationship Id="rId5" Type="http://schemas.openxmlformats.org/officeDocument/2006/relationships/image" Target="../media/image26.png"/><Relationship Id="rId6" Type="http://schemas.openxmlformats.org/officeDocument/2006/relationships/slideLayout" Target="../slideLayouts/slideLayout15.xml"/>
</Relationships>
</file>

<file path=ppt/slides/_rels/slide8.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jpe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slideLayout" Target="../slideLayouts/slideLayout15.xml"/>
</Relationships>
</file>

<file path=ppt/slides/_rels/slide9.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jpeg"/><Relationship Id="rId3" Type="http://schemas.openxmlformats.org/officeDocument/2006/relationships/image" Target="../media/image35.png"/><Relationship Id="rId4" Type="http://schemas.openxmlformats.org/officeDocument/2006/relationships/slideLayout" Target="../slideLayouts/slideLayout15.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74" name="Picture 11"/>
          <p:cNvPicPr/>
          <p:nvPr/>
        </p:nvPicPr>
        <p:blipFill>
          <a:blip r:embed="rId1"/>
          <a:stretch>
            <a:fillRect/>
          </a:stretch>
        </p:blipFill>
        <p:spPr>
          <a:xfrm>
            <a:off x="0" y="0"/>
            <a:ext cx="1447560" cy="685440"/>
          </a:xfrm>
          <a:prstGeom prst="rect">
            <a:avLst/>
          </a:prstGeom>
        </p:spPr>
      </p:pic>
      <p:sp>
        <p:nvSpPr>
          <p:cNvPr id="75" name="TextShape 1"/>
          <p:cNvSpPr txBox="1"/>
          <p:nvPr/>
        </p:nvSpPr>
        <p:spPr>
          <a:xfrm>
            <a:off x="621360" y="609480"/>
            <a:ext cx="7772040" cy="456840"/>
          </a:xfrm>
          <a:prstGeom prst="rect">
            <a:avLst/>
          </a:prstGeom>
        </p:spPr>
        <p:txBody>
          <a:bodyPr anchor="ctr"/>
          <a:p>
            <a:pPr algn="ctr"/>
            <a:r>
              <a:rPr lang="en-US">
                <a:solidFill>
                  <a:srgbClr val="002060"/>
                </a:solidFill>
                <a:latin typeface="Book Antiqua"/>
              </a:rPr>
              <a:t>Development of master curricula for natural disasters risk management in</a:t>
            </a:r>
            <a:r>
              <a:rPr lang="en-US">
                <a:solidFill>
                  <a:srgbClr val="002060"/>
                </a:solidFill>
                <a:latin typeface="Book Antiqua"/>
              </a:rPr>
              <a:t>
</a:t>
            </a:r>
            <a:r>
              <a:rPr lang="en-US">
                <a:solidFill>
                  <a:srgbClr val="002060"/>
                </a:solidFill>
                <a:latin typeface="Book Antiqua"/>
              </a:rPr>
              <a:t> Western Balkan countries</a:t>
            </a:r>
            <a:endParaRPr/>
          </a:p>
        </p:txBody>
      </p:sp>
      <p:sp>
        <p:nvSpPr>
          <p:cNvPr id="76" name="TextShape 2"/>
          <p:cNvSpPr txBox="1"/>
          <p:nvPr/>
        </p:nvSpPr>
        <p:spPr>
          <a:xfrm>
            <a:off x="1371600" y="1307880"/>
            <a:ext cx="6400440" cy="1142640"/>
          </a:xfrm>
          <a:prstGeom prst="rect">
            <a:avLst/>
          </a:prstGeom>
        </p:spPr>
        <p:txBody>
          <a:bodyPr/>
          <a:p>
            <a:pPr algn="ctr"/>
            <a:r>
              <a:rPr lang="el-GR" sz="4600">
                <a:solidFill>
                  <a:srgbClr val="254061"/>
                </a:solidFill>
                <a:latin typeface="Book Antiqua"/>
              </a:rPr>
              <a:t>NatRisk</a:t>
            </a:r>
            <a:r>
              <a:rPr lang="el-GR" sz="3200">
                <a:solidFill>
                  <a:srgbClr val="254061"/>
                </a:solidFill>
                <a:latin typeface="Book Antiqua"/>
              </a:rPr>
              <a:t>
</a:t>
            </a:r>
            <a:r>
              <a:rPr lang="el-GR" sz="3200">
                <a:solidFill>
                  <a:srgbClr val="254061"/>
                </a:solidFill>
                <a:latin typeface="Book Antiqua"/>
              </a:rPr>
              <a:t>Project Web Site &amp; Project Management Platform</a:t>
            </a:r>
            <a:endParaRPr/>
          </a:p>
        </p:txBody>
      </p:sp>
      <p:sp>
        <p:nvSpPr>
          <p:cNvPr id="77" name="Line 3"/>
          <p:cNvSpPr/>
          <p:nvPr/>
        </p:nvSpPr>
        <p:spPr>
          <a:xfrm>
            <a:off x="0" y="1066680"/>
            <a:ext cx="9144000" cy="0"/>
          </a:xfrm>
          <a:prstGeom prst="line">
            <a:avLst/>
          </a:prstGeom>
          <a:ln w="25560">
            <a:solidFill>
              <a:srgbClr val="17375e"/>
            </a:solidFill>
            <a:round/>
          </a:ln>
        </p:spPr>
      </p:sp>
      <p:sp>
        <p:nvSpPr>
          <p:cNvPr id="78" name="CustomShape 4"/>
          <p:cNvSpPr/>
          <p:nvPr/>
        </p:nvSpPr>
        <p:spPr>
          <a:xfrm>
            <a:off x="685800" y="2486880"/>
            <a:ext cx="7772040" cy="837720"/>
          </a:xfrm>
          <a:prstGeom prst="rect">
            <a:avLst/>
          </a:prstGeom>
        </p:spPr>
        <p:txBody>
          <a:bodyPr anchor="ctr"/>
          <a:p>
            <a:r>
              <a:rPr b="1" lang="el-GR">
                <a:solidFill>
                  <a:srgbClr val="002060"/>
                </a:solidFill>
                <a:latin typeface="Book Antiqua"/>
              </a:rPr>
              <a:t>Georgios E. Stavroulakis</a:t>
            </a:r>
            <a:endParaRPr/>
          </a:p>
          <a:p>
            <a:r>
              <a:rPr lang="el-GR">
                <a:solidFill>
                  <a:srgbClr val="002060"/>
                </a:solidFill>
                <a:latin typeface="Book Antiqua"/>
              </a:rPr>
              <a:t>Institute of Computational Mechanics and Optimization (</a:t>
            </a:r>
            <a:r>
              <a:rPr lang="el-GR">
                <a:solidFill>
                  <a:srgbClr val="002060"/>
                </a:solidFill>
                <a:latin typeface="Book Antiqua"/>
                <a:hlinkClick r:id="rId2"/>
              </a:rPr>
              <a:t>www.comeco.tuc.gr</a:t>
            </a:r>
            <a:r>
              <a:rPr lang="el-GR">
                <a:solidFill>
                  <a:srgbClr val="002060"/>
                </a:solidFill>
                <a:latin typeface="Book Antiqua"/>
              </a:rPr>
              <a:t>)</a:t>
            </a:r>
            <a:endParaRPr/>
          </a:p>
          <a:p>
            <a:r>
              <a:rPr lang="el-GR">
                <a:solidFill>
                  <a:srgbClr val="002060"/>
                </a:solidFill>
                <a:latin typeface="Book Antiqua"/>
              </a:rPr>
              <a:t>School of Production Engineering and Management (www.dpem.tuc.gr)</a:t>
            </a:r>
            <a:endParaRPr/>
          </a:p>
          <a:p>
            <a:r>
              <a:rPr lang="el-GR">
                <a:solidFill>
                  <a:srgbClr val="002060"/>
                </a:solidFill>
                <a:latin typeface="Book Antiqua"/>
              </a:rPr>
              <a:t>Technical University of Crete, Greece </a:t>
            </a:r>
            <a:endParaRPr/>
          </a:p>
        </p:txBody>
      </p:sp>
      <p:sp>
        <p:nvSpPr>
          <p:cNvPr id="79" name="CustomShape 5"/>
          <p:cNvSpPr/>
          <p:nvPr/>
        </p:nvSpPr>
        <p:spPr>
          <a:xfrm>
            <a:off x="685800" y="5312880"/>
            <a:ext cx="7772040" cy="685440"/>
          </a:xfrm>
          <a:prstGeom prst="rect">
            <a:avLst/>
          </a:prstGeom>
        </p:spPr>
        <p:txBody>
          <a:bodyPr anchor="ctr"/>
          <a:p>
            <a:r>
              <a:rPr lang="el-GR">
                <a:solidFill>
                  <a:srgbClr val="002060"/>
                </a:solidFill>
                <a:latin typeface="Book Antiqua"/>
              </a:rPr>
              <a:t>Established Practices and Programmes in Greece / 6/4/2017</a:t>
            </a:r>
            <a:endParaRPr/>
          </a:p>
        </p:txBody>
      </p:sp>
      <p:sp>
        <p:nvSpPr>
          <p:cNvPr id="80" name="CustomShape 6"/>
          <p:cNvSpPr/>
          <p:nvPr/>
        </p:nvSpPr>
        <p:spPr>
          <a:xfrm>
            <a:off x="0" y="6057720"/>
            <a:ext cx="9143640" cy="791640"/>
          </a:xfrm>
          <a:prstGeom prst="rect">
            <a:avLst/>
          </a:prstGeom>
          <a:solidFill>
            <a:srgbClr val="fdeada"/>
          </a:solidFill>
          <a:ln w="9360">
            <a:solidFill>
              <a:srgbClr val="ff0000"/>
            </a:solidFill>
            <a:miter/>
          </a:ln>
        </p:spPr>
        <p:txBody>
          <a:bodyPr/>
          <a:p>
            <a:pPr algn="ctr"/>
            <a:r>
              <a:rPr lang="el-GR" sz="1200">
                <a:solidFill>
                  <a:srgbClr val="000000"/>
                </a:solidFill>
                <a:latin typeface="Book Antiqua"/>
                <a:ea typeface="Calibri"/>
              </a:rPr>
              <a:t>Project number:  573806-EPP-1-2016-1-RS-EPPKA2-CBHE-JP</a:t>
            </a:r>
            <a:endParaRPr/>
          </a:p>
          <a:p>
            <a:r>
              <a:rPr lang="el-GR" sz="1200">
                <a:solidFill>
                  <a:srgbClr val="000000"/>
                </a:solidFill>
                <a:latin typeface="Book Antiqua"/>
                <a:ea typeface="Calibri"/>
              </a:rPr>
              <a:t> </a:t>
            </a:r>
            <a:endParaRPr/>
          </a:p>
          <a:p>
            <a:pPr algn="just"/>
            <a:r>
              <a:rPr i="1" lang="el-GR" sz="1100">
                <a:solidFill>
                  <a:srgbClr val="000000"/>
                </a:solidFill>
                <a:latin typeface="Book Antiqua"/>
                <a:ea typeface="Calibri"/>
              </a:rPr>
              <a:t>"This project has been funded with support from the European Commission. This publication reflects the views only of the author, and the Commission cannot be held responsible for any use which may be made of the information contained therein"</a:t>
            </a:r>
            <a:endParaRPr/>
          </a:p>
        </p:txBody>
      </p:sp>
      <p:pic>
        <p:nvPicPr>
          <p:cNvPr descr="" id="81" name="Picture 9"/>
          <p:cNvPicPr/>
          <p:nvPr/>
        </p:nvPicPr>
        <p:blipFill>
          <a:blip r:embed="rId3"/>
          <a:stretch>
            <a:fillRect/>
          </a:stretch>
        </p:blipFill>
        <p:spPr>
          <a:xfrm>
            <a:off x="7543800" y="185760"/>
            <a:ext cx="1499760" cy="334440"/>
          </a:xfrm>
          <a:prstGeom prst="rect">
            <a:avLst/>
          </a:prstGeom>
        </p:spPr>
      </p:pic>
      <p:pic>
        <p:nvPicPr>
          <p:cNvPr descr="" id="82" name=""/>
          <p:cNvPicPr/>
          <p:nvPr/>
        </p:nvPicPr>
        <p:blipFill>
          <a:blip r:embed="rId4"/>
          <a:stretch>
            <a:fillRect/>
          </a:stretch>
        </p:blipFill>
        <p:spPr>
          <a:xfrm>
            <a:off x="2700000" y="3504600"/>
            <a:ext cx="2723760" cy="1792440"/>
          </a:xfrm>
          <a:prstGeom prst="rect">
            <a:avLst/>
          </a:prstGeom>
        </p:spPr>
      </p:pic>
    </p:spTree>
  </p:cSld>
  <p:timing>
    <p:tnLst>
      <p:par>
        <p:cTn dur="indefinite" id="1" nodeType="tmRoot" restart="never">
          <p:childTnLst>
            <p:seq>
              <p:cTn id="2" nodeType="mainSeq">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8" name="CustomShape 1"/>
          <p:cNvSpPr/>
          <p:nvPr/>
        </p:nvSpPr>
        <p:spPr>
          <a:xfrm>
            <a:off x="1981080" y="152280"/>
            <a:ext cx="5562360" cy="380520"/>
          </a:xfrm>
          <a:prstGeom prst="rect">
            <a:avLst/>
          </a:prstGeom>
        </p:spPr>
        <p:txBody>
          <a:bodyPr anchor="ctr"/>
          <a:p>
            <a:r>
              <a:rPr lang="el-GR" sz="1400">
                <a:solidFill>
                  <a:srgbClr val="002060"/>
                </a:solidFill>
                <a:latin typeface="Book Antiqua"/>
              </a:rPr>
              <a:t>Development of master curricula for natural disasters risk management in Western Balkan countries</a:t>
            </a:r>
            <a:endParaRPr/>
          </a:p>
        </p:txBody>
      </p:sp>
      <p:sp>
        <p:nvSpPr>
          <p:cNvPr id="149" name="Line 2"/>
          <p:cNvSpPr/>
          <p:nvPr/>
        </p:nvSpPr>
        <p:spPr>
          <a:xfrm>
            <a:off x="0" y="723600"/>
            <a:ext cx="9144000" cy="0"/>
          </a:xfrm>
          <a:prstGeom prst="line">
            <a:avLst/>
          </a:prstGeom>
          <a:ln w="25560">
            <a:solidFill>
              <a:srgbClr val="17375e"/>
            </a:solidFill>
            <a:round/>
          </a:ln>
        </p:spPr>
      </p:sp>
      <p:pic>
        <p:nvPicPr>
          <p:cNvPr descr="" id="150" name="Picture 7"/>
          <p:cNvPicPr/>
          <p:nvPr/>
        </p:nvPicPr>
        <p:blipFill>
          <a:blip r:embed="rId1"/>
          <a:stretch>
            <a:fillRect/>
          </a:stretch>
        </p:blipFill>
        <p:spPr>
          <a:xfrm>
            <a:off x="7543800" y="185760"/>
            <a:ext cx="1499760" cy="334440"/>
          </a:xfrm>
          <a:prstGeom prst="rect">
            <a:avLst/>
          </a:prstGeom>
        </p:spPr>
      </p:pic>
      <p:pic>
        <p:nvPicPr>
          <p:cNvPr descr="" id="151" name="Picture 9"/>
          <p:cNvPicPr/>
          <p:nvPr/>
        </p:nvPicPr>
        <p:blipFill>
          <a:blip r:embed="rId2"/>
          <a:stretch>
            <a:fillRect/>
          </a:stretch>
        </p:blipFill>
        <p:spPr>
          <a:xfrm>
            <a:off x="0" y="0"/>
            <a:ext cx="1447560" cy="685440"/>
          </a:xfrm>
          <a:prstGeom prst="rect">
            <a:avLst/>
          </a:prstGeom>
        </p:spPr>
      </p:pic>
      <p:sp>
        <p:nvSpPr>
          <p:cNvPr id="152" name="TextShape 3"/>
          <p:cNvSpPr txBox="1"/>
          <p:nvPr/>
        </p:nvSpPr>
        <p:spPr>
          <a:xfrm>
            <a:off x="1656000" y="5818680"/>
            <a:ext cx="7030440" cy="1142640"/>
          </a:xfrm>
          <a:prstGeom prst="rect">
            <a:avLst/>
          </a:prstGeom>
        </p:spPr>
        <p:txBody>
          <a:bodyPr anchor="ctr" bIns="0" lIns="0" rIns="0" tIns="0" wrap="none"/>
          <a:p>
            <a:r>
              <a:rPr lang="en-US"/>
              <a:t>MSC Systems Engineering and Applied Operational Research and Analysis</a:t>
            </a:r>
            <a:r>
              <a:rPr lang="en-US"/>
              <a:t>
</a:t>
            </a:r>
            <a:r>
              <a:rPr lang="en-US"/>
              <a:t>TUC/Production Engineering and Management and Military Academy in Athens</a:t>
            </a:r>
            <a:endParaRPr/>
          </a:p>
        </p:txBody>
      </p:sp>
      <p:sp>
        <p:nvSpPr>
          <p:cNvPr id="153" name="TextShape 4"/>
          <p:cNvSpPr txBox="1"/>
          <p:nvPr/>
        </p:nvSpPr>
        <p:spPr>
          <a:xfrm>
            <a:off x="457200" y="1600200"/>
            <a:ext cx="8229240" cy="4525560"/>
          </a:xfrm>
          <a:prstGeom prst="rect">
            <a:avLst/>
          </a:prstGeom>
        </p:spPr>
        <p:txBody>
          <a:bodyPr bIns="0" lIns="0" rIns="0" tIns="0" wrap="none"/>
          <a:p>
            <a:fld id="{E1C1A1B1-11C1-41B1-8141-B1E191D18161}" type="slidenum">
              <a:rPr lang="el-GR">
                <a:solidFill>
                  <a:srgbClr val="000000"/>
                </a:solidFill>
                <a:latin typeface="Calibri"/>
              </a:rPr>
              <a:t>&lt;number&gt;</a:t>
            </a:fld>
            <a:endParaRPr/>
          </a:p>
        </p:txBody>
      </p:sp>
      <p:pic>
        <p:nvPicPr>
          <p:cNvPr descr="" id="154" name=""/>
          <p:cNvPicPr/>
          <p:nvPr/>
        </p:nvPicPr>
        <p:blipFill>
          <a:blip r:embed="rId3"/>
          <a:stretch>
            <a:fillRect/>
          </a:stretch>
        </p:blipFill>
        <p:spPr>
          <a:xfrm>
            <a:off x="71640" y="882720"/>
            <a:ext cx="9143640" cy="5140440"/>
          </a:xfrm>
          <a:prstGeom prst="rect">
            <a:avLst/>
          </a:prstGeom>
        </p:spPr>
      </p:pic>
      <p:pic>
        <p:nvPicPr>
          <p:cNvPr descr="" id="155" name="Picture 5"/>
          <p:cNvPicPr/>
          <p:nvPr/>
        </p:nvPicPr>
        <p:blipFill>
          <a:blip r:embed="rId4"/>
          <a:stretch>
            <a:fillRect/>
          </a:stretch>
        </p:blipFill>
        <p:spPr>
          <a:xfrm>
            <a:off x="0" y="5347080"/>
            <a:ext cx="1034640" cy="1510920"/>
          </a:xfrm>
          <a:prstGeom prst="rect">
            <a:avLst/>
          </a:prstGeom>
        </p:spPr>
      </p:pic>
    </p:spTree>
  </p:cSld>
  <p:timing>
    <p:tnLst>
      <p:par>
        <p:cTn dur="indefinite" id="19" nodeType="tmRoot" restart="never">
          <p:childTnLst>
            <p:seq>
              <p:cTn id="20" nodeType="mainSeq">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6" name="CustomShape 1"/>
          <p:cNvSpPr/>
          <p:nvPr/>
        </p:nvSpPr>
        <p:spPr>
          <a:xfrm>
            <a:off x="1981080" y="152280"/>
            <a:ext cx="5562360" cy="380520"/>
          </a:xfrm>
          <a:prstGeom prst="rect">
            <a:avLst/>
          </a:prstGeom>
        </p:spPr>
        <p:txBody>
          <a:bodyPr anchor="ctr"/>
          <a:p>
            <a:r>
              <a:rPr lang="el-GR" sz="1400">
                <a:solidFill>
                  <a:srgbClr val="002060"/>
                </a:solidFill>
                <a:latin typeface="Book Antiqua"/>
              </a:rPr>
              <a:t>Development of master curricula for natural disasters risk management in Western Balkan countries</a:t>
            </a:r>
            <a:endParaRPr/>
          </a:p>
        </p:txBody>
      </p:sp>
      <p:sp>
        <p:nvSpPr>
          <p:cNvPr id="157" name="Line 2"/>
          <p:cNvSpPr/>
          <p:nvPr/>
        </p:nvSpPr>
        <p:spPr>
          <a:xfrm>
            <a:off x="0" y="723600"/>
            <a:ext cx="9144000" cy="0"/>
          </a:xfrm>
          <a:prstGeom prst="line">
            <a:avLst/>
          </a:prstGeom>
          <a:ln w="25560">
            <a:solidFill>
              <a:srgbClr val="17375e"/>
            </a:solidFill>
            <a:round/>
          </a:ln>
        </p:spPr>
      </p:sp>
      <p:pic>
        <p:nvPicPr>
          <p:cNvPr descr="" id="158" name="Picture 7"/>
          <p:cNvPicPr/>
          <p:nvPr/>
        </p:nvPicPr>
        <p:blipFill>
          <a:blip r:embed="rId1"/>
          <a:stretch>
            <a:fillRect/>
          </a:stretch>
        </p:blipFill>
        <p:spPr>
          <a:xfrm>
            <a:off x="7543800" y="185760"/>
            <a:ext cx="1499760" cy="334440"/>
          </a:xfrm>
          <a:prstGeom prst="rect">
            <a:avLst/>
          </a:prstGeom>
        </p:spPr>
      </p:pic>
      <p:pic>
        <p:nvPicPr>
          <p:cNvPr descr="" id="159" name="Picture 9"/>
          <p:cNvPicPr/>
          <p:nvPr/>
        </p:nvPicPr>
        <p:blipFill>
          <a:blip r:embed="rId2"/>
          <a:stretch>
            <a:fillRect/>
          </a:stretch>
        </p:blipFill>
        <p:spPr>
          <a:xfrm>
            <a:off x="0" y="0"/>
            <a:ext cx="1447560" cy="685440"/>
          </a:xfrm>
          <a:prstGeom prst="rect">
            <a:avLst/>
          </a:prstGeom>
        </p:spPr>
      </p:pic>
      <p:sp>
        <p:nvSpPr>
          <p:cNvPr id="160" name="TextShape 3"/>
          <p:cNvSpPr txBox="1"/>
          <p:nvPr/>
        </p:nvSpPr>
        <p:spPr>
          <a:xfrm>
            <a:off x="144000" y="5674680"/>
            <a:ext cx="8856000" cy="1142640"/>
          </a:xfrm>
          <a:prstGeom prst="rect">
            <a:avLst/>
          </a:prstGeom>
        </p:spPr>
        <p:txBody>
          <a:bodyPr anchor="ctr" bIns="0" lIns="0" rIns="0" tIns="0" wrap="none"/>
          <a:p>
            <a:r>
              <a:rPr lang="en-US"/>
              <a:t>MSC in Analysis and Management of Manmade and Natural Disasters</a:t>
            </a:r>
            <a:r>
              <a:rPr lang="en-US"/>
              <a:t>
</a:t>
            </a:r>
            <a:r>
              <a:rPr lang="en-US"/>
              <a:t>Techn. Educ. Inst. of Eastern Macedonia and Thrace and Fire Brigade Academy in Athens</a:t>
            </a:r>
            <a:r>
              <a:rPr lang="en-US"/>
              <a:t>
</a:t>
            </a:r>
            <a:r>
              <a:rPr lang="en-US">
                <a:hlinkClick r:id="rId3"/>
              </a:rPr>
              <a:t>http://mandisastermsc.teiemt.gr/index.php</a:t>
            </a:r>
            <a:r>
              <a:rPr lang="en-US"/>
              <a:t> </a:t>
            </a:r>
            <a:endParaRPr/>
          </a:p>
        </p:txBody>
      </p:sp>
      <p:sp>
        <p:nvSpPr>
          <p:cNvPr id="161" name="TextShape 4"/>
          <p:cNvSpPr txBox="1"/>
          <p:nvPr/>
        </p:nvSpPr>
        <p:spPr>
          <a:xfrm>
            <a:off x="457200" y="1600200"/>
            <a:ext cx="8229240" cy="4525560"/>
          </a:xfrm>
          <a:prstGeom prst="rect">
            <a:avLst/>
          </a:prstGeom>
        </p:spPr>
        <p:txBody>
          <a:bodyPr bIns="0" lIns="0" rIns="0" tIns="0" wrap="none"/>
          <a:p>
            <a:fld id="{E121B1D1-4191-4131-8101-A1C141B1F151}" type="slidenum">
              <a:rPr lang="el-GR">
                <a:solidFill>
                  <a:srgbClr val="000000"/>
                </a:solidFill>
                <a:latin typeface="Calibri"/>
              </a:rPr>
              <a:t>&lt;number&gt;</a:t>
            </a:fld>
            <a:endParaRPr/>
          </a:p>
        </p:txBody>
      </p:sp>
      <p:pic>
        <p:nvPicPr>
          <p:cNvPr descr="" id="162" name=""/>
          <p:cNvPicPr/>
          <p:nvPr/>
        </p:nvPicPr>
        <p:blipFill>
          <a:blip r:embed="rId4"/>
          <a:stretch>
            <a:fillRect/>
          </a:stretch>
        </p:blipFill>
        <p:spPr>
          <a:xfrm>
            <a:off x="79920" y="742320"/>
            <a:ext cx="9143640" cy="5140440"/>
          </a:xfrm>
          <a:prstGeom prst="rect">
            <a:avLst/>
          </a:prstGeom>
        </p:spPr>
      </p:pic>
    </p:spTree>
  </p:cSld>
  <p:timing>
    <p:tnLst>
      <p:par>
        <p:cTn dur="indefinite" id="21" nodeType="tmRoot" restart="never">
          <p:childTnLst>
            <p:seq>
              <p:cTn id="22" nodeType="mainSeq">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3" name="CustomShape 1"/>
          <p:cNvSpPr/>
          <p:nvPr/>
        </p:nvSpPr>
        <p:spPr>
          <a:xfrm>
            <a:off x="1981080" y="152280"/>
            <a:ext cx="5562360" cy="380520"/>
          </a:xfrm>
          <a:prstGeom prst="rect">
            <a:avLst/>
          </a:prstGeom>
        </p:spPr>
        <p:txBody>
          <a:bodyPr anchor="ctr"/>
          <a:p>
            <a:r>
              <a:rPr lang="el-GR" sz="1400">
                <a:solidFill>
                  <a:srgbClr val="002060"/>
                </a:solidFill>
                <a:latin typeface="Book Antiqua"/>
              </a:rPr>
              <a:t>Development of master curricula for natural disasters risk management in Western Balkan countries</a:t>
            </a:r>
            <a:endParaRPr/>
          </a:p>
        </p:txBody>
      </p:sp>
      <p:sp>
        <p:nvSpPr>
          <p:cNvPr id="164" name="Line 2"/>
          <p:cNvSpPr/>
          <p:nvPr/>
        </p:nvSpPr>
        <p:spPr>
          <a:xfrm>
            <a:off x="0" y="723600"/>
            <a:ext cx="9144000" cy="0"/>
          </a:xfrm>
          <a:prstGeom prst="line">
            <a:avLst/>
          </a:prstGeom>
          <a:ln w="25560">
            <a:solidFill>
              <a:srgbClr val="17375e"/>
            </a:solidFill>
            <a:round/>
          </a:ln>
        </p:spPr>
      </p:sp>
      <p:pic>
        <p:nvPicPr>
          <p:cNvPr descr="" id="165" name="Picture 7"/>
          <p:cNvPicPr/>
          <p:nvPr/>
        </p:nvPicPr>
        <p:blipFill>
          <a:blip r:embed="rId1"/>
          <a:stretch>
            <a:fillRect/>
          </a:stretch>
        </p:blipFill>
        <p:spPr>
          <a:xfrm>
            <a:off x="7543800" y="185760"/>
            <a:ext cx="1499760" cy="334440"/>
          </a:xfrm>
          <a:prstGeom prst="rect">
            <a:avLst/>
          </a:prstGeom>
        </p:spPr>
      </p:pic>
      <p:pic>
        <p:nvPicPr>
          <p:cNvPr descr="" id="166" name="Picture 9"/>
          <p:cNvPicPr/>
          <p:nvPr/>
        </p:nvPicPr>
        <p:blipFill>
          <a:blip r:embed="rId2"/>
          <a:stretch>
            <a:fillRect/>
          </a:stretch>
        </p:blipFill>
        <p:spPr>
          <a:xfrm>
            <a:off x="0" y="0"/>
            <a:ext cx="1447560" cy="685440"/>
          </a:xfrm>
          <a:prstGeom prst="rect">
            <a:avLst/>
          </a:prstGeom>
        </p:spPr>
      </p:pic>
      <p:sp>
        <p:nvSpPr>
          <p:cNvPr id="167" name="TextShape 3"/>
          <p:cNvSpPr txBox="1"/>
          <p:nvPr/>
        </p:nvSpPr>
        <p:spPr>
          <a:xfrm>
            <a:off x="457200" y="1600200"/>
            <a:ext cx="8229240" cy="4525560"/>
          </a:xfrm>
          <a:prstGeom prst="rect">
            <a:avLst/>
          </a:prstGeom>
        </p:spPr>
        <p:txBody>
          <a:bodyPr bIns="0" lIns="0" rIns="0" tIns="0" wrap="none"/>
          <a:p>
            <a:fld id="{01B1F1B1-B101-41B1-8111-31F141814191}" type="slidenum">
              <a:rPr lang="el-GR">
                <a:solidFill>
                  <a:srgbClr val="000000"/>
                </a:solidFill>
                <a:latin typeface="Calibri"/>
              </a:rPr>
              <a:t>&lt;number&gt;</a:t>
            </a:fld>
            <a:endParaRPr/>
          </a:p>
        </p:txBody>
      </p:sp>
      <p:pic>
        <p:nvPicPr>
          <p:cNvPr descr="" id="168" name=""/>
          <p:cNvPicPr/>
          <p:nvPr/>
        </p:nvPicPr>
        <p:blipFill>
          <a:blip r:embed="rId3"/>
          <a:stretch>
            <a:fillRect/>
          </a:stretch>
        </p:blipFill>
        <p:spPr>
          <a:xfrm>
            <a:off x="71640" y="881640"/>
            <a:ext cx="9143640" cy="5142960"/>
          </a:xfrm>
          <a:prstGeom prst="rect">
            <a:avLst/>
          </a:prstGeom>
        </p:spPr>
      </p:pic>
      <p:sp>
        <p:nvSpPr>
          <p:cNvPr id="169" name="TextShape 4"/>
          <p:cNvSpPr txBox="1"/>
          <p:nvPr/>
        </p:nvSpPr>
        <p:spPr>
          <a:xfrm>
            <a:off x="457560" y="5782680"/>
            <a:ext cx="8229240" cy="1142640"/>
          </a:xfrm>
          <a:prstGeom prst="rect">
            <a:avLst/>
          </a:prstGeom>
        </p:spPr>
        <p:txBody>
          <a:bodyPr anchor="ctr" bIns="0" lIns="0" rIns="0" tIns="0" wrap="none"/>
          <a:p>
            <a:r>
              <a:rPr lang="en-US"/>
              <a:t>MSC in Analysis and Management of Manmade and Natural Disasters</a:t>
            </a:r>
            <a:r>
              <a:rPr lang="en-US"/>
              <a:t>
</a:t>
            </a:r>
            <a:r>
              <a:rPr lang="en-US">
                <a:hlinkClick r:id="rId4"/>
              </a:rPr>
              <a:t>http://mandisastermsc.teiemt.gr/index.php</a:t>
            </a:r>
            <a:r>
              <a:rPr lang="en-US"/>
              <a:t> </a:t>
            </a:r>
            <a:endParaRPr/>
          </a:p>
        </p:txBody>
      </p:sp>
    </p:spTree>
  </p:cSld>
  <p:timing>
    <p:tnLst>
      <p:par>
        <p:cTn dur="indefinite" id="23" nodeType="tmRoot" restart="never">
          <p:childTnLst>
            <p:seq>
              <p:cTn id="24" nodeType="mainSeq">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0" name="CustomShape 1"/>
          <p:cNvSpPr/>
          <p:nvPr/>
        </p:nvSpPr>
        <p:spPr>
          <a:xfrm>
            <a:off x="1981080" y="152280"/>
            <a:ext cx="5562360" cy="380520"/>
          </a:xfrm>
          <a:prstGeom prst="rect">
            <a:avLst/>
          </a:prstGeom>
        </p:spPr>
        <p:txBody>
          <a:bodyPr anchor="ctr"/>
          <a:p>
            <a:r>
              <a:rPr lang="el-GR" sz="1400">
                <a:solidFill>
                  <a:srgbClr val="002060"/>
                </a:solidFill>
                <a:latin typeface="Book Antiqua"/>
              </a:rPr>
              <a:t>Development of master curricula for natural disasters risk management in Western Balkan countries</a:t>
            </a:r>
            <a:endParaRPr/>
          </a:p>
        </p:txBody>
      </p:sp>
      <p:sp>
        <p:nvSpPr>
          <p:cNvPr id="171" name="Line 2"/>
          <p:cNvSpPr/>
          <p:nvPr/>
        </p:nvSpPr>
        <p:spPr>
          <a:xfrm>
            <a:off x="0" y="723600"/>
            <a:ext cx="9144000" cy="0"/>
          </a:xfrm>
          <a:prstGeom prst="line">
            <a:avLst/>
          </a:prstGeom>
          <a:ln w="25560">
            <a:solidFill>
              <a:srgbClr val="17375e"/>
            </a:solidFill>
            <a:round/>
          </a:ln>
        </p:spPr>
      </p:sp>
      <p:pic>
        <p:nvPicPr>
          <p:cNvPr descr="" id="172" name="Picture 7"/>
          <p:cNvPicPr/>
          <p:nvPr/>
        </p:nvPicPr>
        <p:blipFill>
          <a:blip r:embed="rId1"/>
          <a:stretch>
            <a:fillRect/>
          </a:stretch>
        </p:blipFill>
        <p:spPr>
          <a:xfrm>
            <a:off x="7543800" y="185760"/>
            <a:ext cx="1499760" cy="334440"/>
          </a:xfrm>
          <a:prstGeom prst="rect">
            <a:avLst/>
          </a:prstGeom>
        </p:spPr>
      </p:pic>
      <p:pic>
        <p:nvPicPr>
          <p:cNvPr descr="" id="173" name="Picture 9"/>
          <p:cNvPicPr/>
          <p:nvPr/>
        </p:nvPicPr>
        <p:blipFill>
          <a:blip r:embed="rId2"/>
          <a:stretch>
            <a:fillRect/>
          </a:stretch>
        </p:blipFill>
        <p:spPr>
          <a:xfrm>
            <a:off x="0" y="0"/>
            <a:ext cx="1447560" cy="685440"/>
          </a:xfrm>
          <a:prstGeom prst="rect">
            <a:avLst/>
          </a:prstGeom>
        </p:spPr>
      </p:pic>
      <p:sp>
        <p:nvSpPr>
          <p:cNvPr id="174" name="TextShape 3"/>
          <p:cNvSpPr txBox="1"/>
          <p:nvPr/>
        </p:nvSpPr>
        <p:spPr>
          <a:xfrm>
            <a:off x="1944000" y="5674680"/>
            <a:ext cx="6742440" cy="1142640"/>
          </a:xfrm>
          <a:prstGeom prst="rect">
            <a:avLst/>
          </a:prstGeom>
        </p:spPr>
        <p:txBody>
          <a:bodyPr anchor="ctr" bIns="0" lIns="0" rIns="0" tIns="0" wrap="none"/>
          <a:p>
            <a:r>
              <a:rPr lang="en-US"/>
              <a:t>Distance learning: TUC is a reliable partner !!</a:t>
            </a:r>
            <a:endParaRPr/>
          </a:p>
        </p:txBody>
      </p:sp>
      <p:sp>
        <p:nvSpPr>
          <p:cNvPr id="175" name="TextShape 4"/>
          <p:cNvSpPr txBox="1"/>
          <p:nvPr/>
        </p:nvSpPr>
        <p:spPr>
          <a:xfrm>
            <a:off x="457200" y="1600200"/>
            <a:ext cx="8229240" cy="4525560"/>
          </a:xfrm>
          <a:prstGeom prst="rect">
            <a:avLst/>
          </a:prstGeom>
        </p:spPr>
        <p:txBody>
          <a:bodyPr bIns="0" lIns="0" rIns="0" tIns="0" wrap="none"/>
          <a:p>
            <a:fld id="{51518101-2111-41A1-9141-31B1B15191E1}" type="slidenum">
              <a:rPr lang="el-GR">
                <a:solidFill>
                  <a:srgbClr val="000000"/>
                </a:solidFill>
                <a:latin typeface="Calibri"/>
              </a:rPr>
              <a:t>&lt;number&gt;</a:t>
            </a:fld>
            <a:endParaRPr/>
          </a:p>
        </p:txBody>
      </p:sp>
      <p:pic>
        <p:nvPicPr>
          <p:cNvPr descr="" id="176" name=""/>
          <p:cNvPicPr/>
          <p:nvPr/>
        </p:nvPicPr>
        <p:blipFill>
          <a:blip r:embed="rId3"/>
          <a:stretch>
            <a:fillRect/>
          </a:stretch>
        </p:blipFill>
        <p:spPr>
          <a:xfrm>
            <a:off x="71640" y="882720"/>
            <a:ext cx="9143640" cy="5140440"/>
          </a:xfrm>
          <a:prstGeom prst="rect">
            <a:avLst/>
          </a:prstGeom>
        </p:spPr>
      </p:pic>
      <p:pic>
        <p:nvPicPr>
          <p:cNvPr descr="" id="177" name="Picture 5"/>
          <p:cNvPicPr/>
          <p:nvPr/>
        </p:nvPicPr>
        <p:blipFill>
          <a:blip r:embed="rId4"/>
          <a:stretch>
            <a:fillRect/>
          </a:stretch>
        </p:blipFill>
        <p:spPr>
          <a:xfrm>
            <a:off x="0" y="5347080"/>
            <a:ext cx="1034640" cy="1510920"/>
          </a:xfrm>
          <a:prstGeom prst="rect">
            <a:avLst/>
          </a:prstGeom>
        </p:spPr>
      </p:pic>
    </p:spTree>
  </p:cSld>
  <p:timing>
    <p:tnLst>
      <p:par>
        <p:cTn dur="indefinite" id="25" nodeType="tmRoot" restart="never">
          <p:childTnLst>
            <p:seq>
              <p:cTn id="26" nodeType="mainSeq">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8" name="CustomShape 1"/>
          <p:cNvSpPr/>
          <p:nvPr/>
        </p:nvSpPr>
        <p:spPr>
          <a:xfrm>
            <a:off x="1981080" y="152280"/>
            <a:ext cx="5562360" cy="380520"/>
          </a:xfrm>
          <a:prstGeom prst="rect">
            <a:avLst/>
          </a:prstGeom>
        </p:spPr>
        <p:txBody>
          <a:bodyPr anchor="ctr"/>
          <a:p>
            <a:r>
              <a:rPr lang="el-GR" sz="1400">
                <a:solidFill>
                  <a:srgbClr val="002060"/>
                </a:solidFill>
                <a:latin typeface="Book Antiqua"/>
              </a:rPr>
              <a:t>Development of master curricula for natural disasters risk management in Western Balkan countries</a:t>
            </a:r>
            <a:endParaRPr/>
          </a:p>
        </p:txBody>
      </p:sp>
      <p:sp>
        <p:nvSpPr>
          <p:cNvPr id="179" name="Line 2"/>
          <p:cNvSpPr/>
          <p:nvPr/>
        </p:nvSpPr>
        <p:spPr>
          <a:xfrm>
            <a:off x="0" y="723600"/>
            <a:ext cx="9144000" cy="0"/>
          </a:xfrm>
          <a:prstGeom prst="line">
            <a:avLst/>
          </a:prstGeom>
          <a:ln w="25560">
            <a:solidFill>
              <a:srgbClr val="17375e"/>
            </a:solidFill>
            <a:round/>
          </a:ln>
        </p:spPr>
      </p:sp>
      <p:pic>
        <p:nvPicPr>
          <p:cNvPr descr="" id="180" name="Picture 7"/>
          <p:cNvPicPr/>
          <p:nvPr/>
        </p:nvPicPr>
        <p:blipFill>
          <a:blip r:embed="rId1"/>
          <a:stretch>
            <a:fillRect/>
          </a:stretch>
        </p:blipFill>
        <p:spPr>
          <a:xfrm>
            <a:off x="7543800" y="185760"/>
            <a:ext cx="1499760" cy="334440"/>
          </a:xfrm>
          <a:prstGeom prst="rect">
            <a:avLst/>
          </a:prstGeom>
        </p:spPr>
      </p:pic>
      <p:pic>
        <p:nvPicPr>
          <p:cNvPr descr="" id="181" name="Picture 9"/>
          <p:cNvPicPr/>
          <p:nvPr/>
        </p:nvPicPr>
        <p:blipFill>
          <a:blip r:embed="rId2"/>
          <a:stretch>
            <a:fillRect/>
          </a:stretch>
        </p:blipFill>
        <p:spPr>
          <a:xfrm>
            <a:off x="0" y="0"/>
            <a:ext cx="1447560" cy="685440"/>
          </a:xfrm>
          <a:prstGeom prst="rect">
            <a:avLst/>
          </a:prstGeom>
        </p:spPr>
      </p:pic>
      <p:sp>
        <p:nvSpPr>
          <p:cNvPr id="182" name="TextShape 3"/>
          <p:cNvSpPr txBox="1"/>
          <p:nvPr/>
        </p:nvSpPr>
        <p:spPr>
          <a:xfrm>
            <a:off x="540000" y="1199160"/>
            <a:ext cx="8229240" cy="5345640"/>
          </a:xfrm>
          <a:prstGeom prst="rect">
            <a:avLst/>
          </a:prstGeom>
        </p:spPr>
        <p:txBody>
          <a:bodyPr anchor="ctr" bIns="0" lIns="0" rIns="0" tIns="0" wrap="none"/>
          <a:p>
            <a:r>
              <a:rPr b="1" lang="en-US" sz="2000"/>
              <a:t>Software solutions tested</a:t>
            </a:r>
            <a:r>
              <a:rPr lang="en-US" sz="2000"/>
              <a:t>
</a:t>
            </a:r>
            <a:r>
              <a:rPr lang="en-US" sz="2000"/>
              <a:t>	</a:t>
            </a:r>
            <a:r>
              <a:rPr lang="en-US" sz="2000"/>
              <a:t>Big Blue Bottom (customized version)</a:t>
            </a:r>
            <a:r>
              <a:rPr lang="en-US" sz="2000"/>
              <a:t>
</a:t>
            </a:r>
            <a:r>
              <a:rPr lang="en-US" sz="2000"/>
              <a:t>	</a:t>
            </a:r>
            <a:r>
              <a:rPr lang="en-US" sz="2000"/>
              <a:t>Moodle</a:t>
            </a:r>
            <a:r>
              <a:rPr lang="en-US" sz="2000"/>
              <a:t>
</a:t>
            </a:r>
            <a:r>
              <a:rPr lang="en-US" sz="2000"/>
              <a:t>	</a:t>
            </a:r>
            <a:r>
              <a:rPr lang="en-US" sz="2000"/>
              <a:t>e-class (customized version)</a:t>
            </a:r>
            <a:r>
              <a:rPr lang="en-US" sz="2000"/>
              <a:t>
</a:t>
            </a:r>
            <a:r>
              <a:rPr lang="en-US" sz="2000"/>
              <a:t>	</a:t>
            </a:r>
            <a:r>
              <a:rPr lang="en-US" sz="2000"/>
              <a:t>Viziq</a:t>
            </a:r>
            <a:r>
              <a:rPr lang="en-US" sz="2000"/>
              <a:t>
</a:t>
            </a:r>
            <a:r>
              <a:rPr lang="en-US" sz="2000"/>
              <a:t>
</a:t>
            </a:r>
            <a:r>
              <a:rPr b="1" lang="en-US" sz="2000"/>
              <a:t>Finished educational programmes</a:t>
            </a:r>
            <a:r>
              <a:rPr lang="en-US" sz="2000"/>
              <a:t>
</a:t>
            </a:r>
            <a:r>
              <a:rPr lang="en-US" sz="2000"/>
              <a:t>
</a:t>
            </a:r>
            <a:r>
              <a:rPr lang="en-US" sz="2000"/>
              <a:t>Offshore engineering (with Aristotle University and University of Patras, 3 rooms, ca. 15 students in each room)</a:t>
            </a:r>
            <a:r>
              <a:rPr lang="en-US" sz="2000"/>
              <a:t>
</a:t>
            </a:r>
            <a:r>
              <a:rPr lang="en-US" sz="2000"/>
              <a:t>
</a:t>
            </a:r>
            <a:r>
              <a:rPr lang="en-US" sz="2000"/>
              <a:t>Actualization of knowledge, Production and Management Engineers (TUC, University of Crete, and University of Thrace, 5 groups, total of 150 students, most of them distance students – on line synchronous education, automatic exams through moodle)</a:t>
            </a:r>
            <a:r>
              <a:rPr lang="en-US"/>
              <a:t>
</a:t>
            </a:r>
            <a:r>
              <a:rPr lang="en-US" sz="2200">
                <a:solidFill>
                  <a:srgbClr val="ff0000"/>
                </a:solidFill>
              </a:rPr>
              <a:t>
</a:t>
            </a:r>
            <a:r>
              <a:rPr lang="en-US" sz="2200">
                <a:solidFill>
                  <a:srgbClr val="ff0000"/>
                </a:solidFill>
              </a:rPr>
              <a:t>Distance learning: TUC is a reliable partner !!</a:t>
            </a:r>
            <a:endParaRPr/>
          </a:p>
        </p:txBody>
      </p:sp>
      <p:pic>
        <p:nvPicPr>
          <p:cNvPr descr="" id="183" name="Picture 5"/>
          <p:cNvPicPr/>
          <p:nvPr/>
        </p:nvPicPr>
        <p:blipFill>
          <a:blip r:embed="rId3"/>
          <a:stretch>
            <a:fillRect/>
          </a:stretch>
        </p:blipFill>
        <p:spPr>
          <a:xfrm>
            <a:off x="8208000" y="5616000"/>
            <a:ext cx="864000" cy="1294920"/>
          </a:xfrm>
          <a:prstGeom prst="rect">
            <a:avLst/>
          </a:prstGeom>
        </p:spPr>
      </p:pic>
    </p:spTree>
  </p:cSld>
  <p:timing>
    <p:tnLst>
      <p:par>
        <p:cTn dur="indefinite" id="27" nodeType="tmRoot" restart="never">
          <p:childTnLst>
            <p:seq>
              <p:cTn id="28" nodeType="mainSeq">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4" name="TextShape 1"/>
          <p:cNvSpPr txBox="1"/>
          <p:nvPr/>
        </p:nvSpPr>
        <p:spPr>
          <a:xfrm>
            <a:off x="457200" y="774720"/>
            <a:ext cx="8229240" cy="1739520"/>
          </a:xfrm>
          <a:prstGeom prst="rect">
            <a:avLst/>
          </a:prstGeom>
        </p:spPr>
        <p:txBody>
          <a:bodyPr anchor="ctr"/>
          <a:p>
            <a:pPr algn="ctr"/>
            <a:r>
              <a:rPr lang="en-US" sz="4000">
                <a:solidFill>
                  <a:srgbClr val="002060"/>
                </a:solidFill>
                <a:latin typeface="Book Antiqua"/>
              </a:rPr>
              <a:t>Thanks for your attention!!!</a:t>
            </a:r>
            <a:endParaRPr/>
          </a:p>
        </p:txBody>
      </p:sp>
      <p:sp>
        <p:nvSpPr>
          <p:cNvPr id="185" name="CustomShape 2"/>
          <p:cNvSpPr/>
          <p:nvPr/>
        </p:nvSpPr>
        <p:spPr>
          <a:xfrm>
            <a:off x="1981080" y="152280"/>
            <a:ext cx="5562360" cy="380520"/>
          </a:xfrm>
          <a:prstGeom prst="rect">
            <a:avLst/>
          </a:prstGeom>
        </p:spPr>
        <p:txBody>
          <a:bodyPr anchor="ctr"/>
          <a:p>
            <a:r>
              <a:rPr lang="el-GR" sz="1400">
                <a:solidFill>
                  <a:srgbClr val="002060"/>
                </a:solidFill>
                <a:latin typeface="Book Antiqua"/>
              </a:rPr>
              <a:t>Development of master curricula for natural disasters risk management in Western Balkan countries</a:t>
            </a:r>
            <a:endParaRPr/>
          </a:p>
        </p:txBody>
      </p:sp>
      <p:sp>
        <p:nvSpPr>
          <p:cNvPr id="186" name="Line 3"/>
          <p:cNvSpPr/>
          <p:nvPr/>
        </p:nvSpPr>
        <p:spPr>
          <a:xfrm>
            <a:off x="0" y="723600"/>
            <a:ext cx="9144000" cy="0"/>
          </a:xfrm>
          <a:prstGeom prst="line">
            <a:avLst/>
          </a:prstGeom>
          <a:ln w="25560">
            <a:solidFill>
              <a:srgbClr val="17375e"/>
            </a:solidFill>
            <a:round/>
          </a:ln>
        </p:spPr>
      </p:sp>
      <p:sp>
        <p:nvSpPr>
          <p:cNvPr id="187" name="TextShape 4"/>
          <p:cNvSpPr txBox="1"/>
          <p:nvPr/>
        </p:nvSpPr>
        <p:spPr>
          <a:xfrm>
            <a:off x="6553080" y="6400800"/>
            <a:ext cx="2133360" cy="364680"/>
          </a:xfrm>
          <a:prstGeom prst="rect">
            <a:avLst/>
          </a:prstGeom>
        </p:spPr>
        <p:txBody>
          <a:bodyPr bIns="45000" lIns="90000" rIns="90000" tIns="45000"/>
          <a:p>
            <a:fld id="{91911111-2171-4161-A101-D101213191E1}" type="slidenum">
              <a:rPr lang="el-GR">
                <a:solidFill>
                  <a:srgbClr val="000000"/>
                </a:solidFill>
                <a:latin typeface="Calibri"/>
              </a:rPr>
              <a:t>&lt;number&gt;</a:t>
            </a:fld>
            <a:endParaRPr/>
          </a:p>
        </p:txBody>
      </p:sp>
      <p:pic>
        <p:nvPicPr>
          <p:cNvPr descr="" id="188" name="Picture 7"/>
          <p:cNvPicPr/>
          <p:nvPr/>
        </p:nvPicPr>
        <p:blipFill>
          <a:blip r:embed="rId1"/>
          <a:stretch>
            <a:fillRect/>
          </a:stretch>
        </p:blipFill>
        <p:spPr>
          <a:xfrm>
            <a:off x="7543800" y="185760"/>
            <a:ext cx="1499760" cy="334440"/>
          </a:xfrm>
          <a:prstGeom prst="rect">
            <a:avLst/>
          </a:prstGeom>
        </p:spPr>
      </p:pic>
      <p:pic>
        <p:nvPicPr>
          <p:cNvPr descr="" id="189" name="Picture 9"/>
          <p:cNvPicPr/>
          <p:nvPr/>
        </p:nvPicPr>
        <p:blipFill>
          <a:blip r:embed="rId2"/>
          <a:stretch>
            <a:fillRect/>
          </a:stretch>
        </p:blipFill>
        <p:spPr>
          <a:xfrm>
            <a:off x="0" y="0"/>
            <a:ext cx="1447560" cy="685440"/>
          </a:xfrm>
          <a:prstGeom prst="rect">
            <a:avLst/>
          </a:prstGeom>
        </p:spPr>
      </p:pic>
      <p:pic>
        <p:nvPicPr>
          <p:cNvPr descr="" id="190" name="Picture 10"/>
          <p:cNvPicPr/>
          <p:nvPr/>
        </p:nvPicPr>
        <p:blipFill>
          <a:blip r:embed="rId3"/>
          <a:stretch>
            <a:fillRect/>
          </a:stretch>
        </p:blipFill>
        <p:spPr>
          <a:xfrm>
            <a:off x="711720" y="2275200"/>
            <a:ext cx="6273360" cy="2971440"/>
          </a:xfrm>
          <a:prstGeom prst="rect">
            <a:avLst/>
          </a:prstGeom>
        </p:spPr>
      </p:pic>
      <p:pic>
        <p:nvPicPr>
          <p:cNvPr descr="" id="191" name="Picture 5"/>
          <p:cNvPicPr/>
          <p:nvPr/>
        </p:nvPicPr>
        <p:blipFill>
          <a:blip r:embed="rId4"/>
          <a:stretch>
            <a:fillRect/>
          </a:stretch>
        </p:blipFill>
        <p:spPr>
          <a:xfrm>
            <a:off x="0" y="5347080"/>
            <a:ext cx="1034640" cy="1510920"/>
          </a:xfrm>
          <a:prstGeom prst="rect">
            <a:avLst/>
          </a:prstGeom>
        </p:spPr>
      </p:pic>
    </p:spTree>
  </p:cSld>
  <p:timing>
    <p:tnLst>
      <p:par>
        <p:cTn dur="indefinite" id="29" nodeType="tmRoot" restart="never">
          <p:childTnLst>
            <p:seq>
              <p:cTn id="30" nodeType="mainSeq">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3" name="TextShape 1"/>
          <p:cNvSpPr txBox="1"/>
          <p:nvPr/>
        </p:nvSpPr>
        <p:spPr>
          <a:xfrm>
            <a:off x="457200" y="774720"/>
            <a:ext cx="8229240" cy="1739520"/>
          </a:xfrm>
          <a:prstGeom prst="rect">
            <a:avLst/>
          </a:prstGeom>
        </p:spPr>
        <p:txBody>
          <a:bodyPr anchor="ctr"/>
          <a:p>
            <a:pPr algn="ctr"/>
            <a:r>
              <a:rPr lang="en-US" sz="4000">
                <a:solidFill>
                  <a:srgbClr val="002060"/>
                </a:solidFill>
                <a:latin typeface="Book Antiqua"/>
              </a:rPr>
              <a:t>Topics</a:t>
            </a:r>
            <a:endParaRPr/>
          </a:p>
        </p:txBody>
      </p:sp>
      <p:sp>
        <p:nvSpPr>
          <p:cNvPr id="84" name="TextShape 2"/>
          <p:cNvSpPr txBox="1"/>
          <p:nvPr/>
        </p:nvSpPr>
        <p:spPr>
          <a:xfrm>
            <a:off x="457200" y="2743200"/>
            <a:ext cx="8229240" cy="3382560"/>
          </a:xfrm>
          <a:prstGeom prst="rect">
            <a:avLst/>
          </a:prstGeom>
        </p:spPr>
        <p:txBody>
          <a:bodyPr/>
          <a:p>
            <a:pPr>
              <a:buFont typeface="Arial"/>
              <a:buChar char="•"/>
            </a:pPr>
            <a:r>
              <a:rPr lang="en-US" sz="3200">
                <a:solidFill>
                  <a:srgbClr val="002060"/>
                </a:solidFill>
                <a:latin typeface="Book Antiqua"/>
              </a:rPr>
              <a:t>Natural Risks in Greece</a:t>
            </a:r>
            <a:endParaRPr/>
          </a:p>
          <a:p>
            <a:pPr lvl="1">
              <a:buSzPct val="45000"/>
              <a:buFont typeface="StarSymbol"/>
              <a:buChar char=""/>
            </a:pPr>
            <a:r>
              <a:rPr lang="en-US" sz="3200">
                <a:solidFill>
                  <a:srgbClr val="002060"/>
                </a:solidFill>
                <a:latin typeface="Book Antiqua"/>
              </a:rPr>
              <a:t>With emphasis in earthquakes</a:t>
            </a:r>
            <a:endParaRPr/>
          </a:p>
          <a:p>
            <a:pPr>
              <a:buFont typeface="Arial"/>
              <a:buChar char="•"/>
            </a:pPr>
            <a:r>
              <a:rPr lang="en-US" sz="3200">
                <a:solidFill>
                  <a:srgbClr val="002060"/>
                </a:solidFill>
                <a:latin typeface="Book Antiqua"/>
              </a:rPr>
              <a:t>Master programmes etc</a:t>
            </a:r>
            <a:endParaRPr/>
          </a:p>
          <a:p>
            <a:pPr lvl="1">
              <a:buSzPct val="45000"/>
              <a:buFont typeface="StarSymbol"/>
              <a:buChar char=""/>
            </a:pPr>
            <a:r>
              <a:rPr lang="en-US" sz="3200">
                <a:solidFill>
                  <a:srgbClr val="002060"/>
                </a:solidFill>
                <a:latin typeface="Book Antiqua"/>
              </a:rPr>
              <a:t>With emphasis in TUC expertise</a:t>
            </a:r>
            <a:endParaRPr/>
          </a:p>
          <a:p>
            <a:endParaRPr/>
          </a:p>
        </p:txBody>
      </p:sp>
      <p:sp>
        <p:nvSpPr>
          <p:cNvPr id="85" name="CustomShape 3"/>
          <p:cNvSpPr/>
          <p:nvPr/>
        </p:nvSpPr>
        <p:spPr>
          <a:xfrm>
            <a:off x="1981080" y="152280"/>
            <a:ext cx="5562360" cy="380520"/>
          </a:xfrm>
          <a:prstGeom prst="rect">
            <a:avLst/>
          </a:prstGeom>
        </p:spPr>
        <p:txBody>
          <a:bodyPr anchor="ctr"/>
          <a:p>
            <a:r>
              <a:rPr lang="el-GR" sz="1400">
                <a:solidFill>
                  <a:srgbClr val="002060"/>
                </a:solidFill>
                <a:latin typeface="Book Antiqua"/>
              </a:rPr>
              <a:t>Development of master curricula for natural disasters risk management in Western Balkan countries</a:t>
            </a:r>
            <a:endParaRPr/>
          </a:p>
        </p:txBody>
      </p:sp>
      <p:sp>
        <p:nvSpPr>
          <p:cNvPr id="86" name="Line 4"/>
          <p:cNvSpPr/>
          <p:nvPr/>
        </p:nvSpPr>
        <p:spPr>
          <a:xfrm>
            <a:off x="0" y="723600"/>
            <a:ext cx="9144000" cy="0"/>
          </a:xfrm>
          <a:prstGeom prst="line">
            <a:avLst/>
          </a:prstGeom>
          <a:ln w="25560">
            <a:solidFill>
              <a:srgbClr val="17375e"/>
            </a:solidFill>
            <a:round/>
          </a:ln>
        </p:spPr>
      </p:sp>
      <p:sp>
        <p:nvSpPr>
          <p:cNvPr id="87" name="TextShape 5"/>
          <p:cNvSpPr txBox="1"/>
          <p:nvPr/>
        </p:nvSpPr>
        <p:spPr>
          <a:xfrm>
            <a:off x="0" y="0"/>
            <a:ext cx="360" cy="360"/>
          </a:xfrm>
          <a:prstGeom prst="rect">
            <a:avLst/>
          </a:prstGeom>
        </p:spPr>
        <p:txBody>
          <a:bodyPr bIns="45000" lIns="90000" rIns="90000" tIns="45000"/>
          <a:p>
            <a:fld id="{81614171-1151-4131-B141-C1217131A111}" type="slidenum">
              <a:rPr lang="el-GR">
                <a:solidFill>
                  <a:srgbClr val="000000"/>
                </a:solidFill>
                <a:latin typeface="Calibri"/>
              </a:rPr>
              <a:t>&lt;number&gt;</a:t>
            </a:fld>
            <a:endParaRPr/>
          </a:p>
        </p:txBody>
      </p:sp>
      <p:pic>
        <p:nvPicPr>
          <p:cNvPr descr="" id="88" name="Picture 7"/>
          <p:cNvPicPr/>
          <p:nvPr/>
        </p:nvPicPr>
        <p:blipFill>
          <a:blip r:embed="rId1"/>
          <a:stretch>
            <a:fillRect/>
          </a:stretch>
        </p:blipFill>
        <p:spPr>
          <a:xfrm>
            <a:off x="7543800" y="185760"/>
            <a:ext cx="1499760" cy="334440"/>
          </a:xfrm>
          <a:prstGeom prst="rect">
            <a:avLst/>
          </a:prstGeom>
        </p:spPr>
      </p:pic>
      <p:pic>
        <p:nvPicPr>
          <p:cNvPr descr="" id="89" name="Picture 9"/>
          <p:cNvPicPr/>
          <p:nvPr/>
        </p:nvPicPr>
        <p:blipFill>
          <a:blip r:embed="rId2"/>
          <a:stretch>
            <a:fillRect/>
          </a:stretch>
        </p:blipFill>
        <p:spPr>
          <a:xfrm>
            <a:off x="0" y="0"/>
            <a:ext cx="1447560" cy="685440"/>
          </a:xfrm>
          <a:prstGeom prst="rect">
            <a:avLst/>
          </a:prstGeom>
        </p:spPr>
      </p:pic>
      <p:pic>
        <p:nvPicPr>
          <p:cNvPr descr="" id="90" name="Picture 5"/>
          <p:cNvPicPr/>
          <p:nvPr/>
        </p:nvPicPr>
        <p:blipFill>
          <a:blip r:embed="rId3"/>
          <a:stretch>
            <a:fillRect/>
          </a:stretch>
        </p:blipFill>
        <p:spPr>
          <a:xfrm>
            <a:off x="0" y="5347080"/>
            <a:ext cx="1034640" cy="1510920"/>
          </a:xfrm>
          <a:prstGeom prst="rect">
            <a:avLst/>
          </a:prstGeom>
        </p:spPr>
      </p:pic>
    </p:spTree>
  </p:cSld>
  <p:timing>
    <p:tnLst>
      <p:par>
        <p:cTn dur="indefinite" id="3" nodeType="tmRoot" restart="never">
          <p:childTnLst>
            <p:seq>
              <p:cTn id="4" nodeType="mainSeq">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1" name="CustomShape 1"/>
          <p:cNvSpPr/>
          <p:nvPr/>
        </p:nvSpPr>
        <p:spPr>
          <a:xfrm>
            <a:off x="1981080" y="152280"/>
            <a:ext cx="5562360" cy="380520"/>
          </a:xfrm>
          <a:prstGeom prst="rect">
            <a:avLst/>
          </a:prstGeom>
        </p:spPr>
        <p:txBody>
          <a:bodyPr anchor="ctr"/>
          <a:p>
            <a:r>
              <a:rPr lang="el-GR" sz="1400">
                <a:solidFill>
                  <a:srgbClr val="002060"/>
                </a:solidFill>
                <a:latin typeface="Book Antiqua"/>
              </a:rPr>
              <a:t>Development of master curricula for natural disasters risk management in Western Balkan countries</a:t>
            </a:r>
            <a:endParaRPr/>
          </a:p>
        </p:txBody>
      </p:sp>
      <p:sp>
        <p:nvSpPr>
          <p:cNvPr id="92" name="Line 2"/>
          <p:cNvSpPr/>
          <p:nvPr/>
        </p:nvSpPr>
        <p:spPr>
          <a:xfrm>
            <a:off x="0" y="723600"/>
            <a:ext cx="9144000" cy="0"/>
          </a:xfrm>
          <a:prstGeom prst="line">
            <a:avLst/>
          </a:prstGeom>
          <a:ln w="25560">
            <a:solidFill>
              <a:srgbClr val="17375e"/>
            </a:solidFill>
            <a:round/>
          </a:ln>
        </p:spPr>
      </p:sp>
      <p:pic>
        <p:nvPicPr>
          <p:cNvPr descr="" id="93" name="Picture 7"/>
          <p:cNvPicPr/>
          <p:nvPr/>
        </p:nvPicPr>
        <p:blipFill>
          <a:blip r:embed="rId1"/>
          <a:stretch>
            <a:fillRect/>
          </a:stretch>
        </p:blipFill>
        <p:spPr>
          <a:xfrm>
            <a:off x="7543800" y="185760"/>
            <a:ext cx="1499760" cy="334440"/>
          </a:xfrm>
          <a:prstGeom prst="rect">
            <a:avLst/>
          </a:prstGeom>
        </p:spPr>
      </p:pic>
      <p:pic>
        <p:nvPicPr>
          <p:cNvPr descr="" id="94" name="Picture 9"/>
          <p:cNvPicPr/>
          <p:nvPr/>
        </p:nvPicPr>
        <p:blipFill>
          <a:blip r:embed="rId2"/>
          <a:stretch>
            <a:fillRect/>
          </a:stretch>
        </p:blipFill>
        <p:spPr>
          <a:xfrm>
            <a:off x="0" y="0"/>
            <a:ext cx="1447560" cy="685440"/>
          </a:xfrm>
          <a:prstGeom prst="rect">
            <a:avLst/>
          </a:prstGeom>
        </p:spPr>
      </p:pic>
      <p:pic>
        <p:nvPicPr>
          <p:cNvPr descr="" id="95" name=""/>
          <p:cNvPicPr/>
          <p:nvPr/>
        </p:nvPicPr>
        <p:blipFill>
          <a:blip r:embed="rId3"/>
          <a:stretch>
            <a:fillRect/>
          </a:stretch>
        </p:blipFill>
        <p:spPr>
          <a:xfrm>
            <a:off x="641880" y="645120"/>
            <a:ext cx="8019720" cy="5667120"/>
          </a:xfrm>
          <a:prstGeom prst="rect">
            <a:avLst/>
          </a:prstGeom>
        </p:spPr>
      </p:pic>
      <p:sp>
        <p:nvSpPr>
          <p:cNvPr id="96" name="TextShape 3"/>
          <p:cNvSpPr txBox="1"/>
          <p:nvPr/>
        </p:nvSpPr>
        <p:spPr>
          <a:xfrm>
            <a:off x="1584000" y="5674680"/>
            <a:ext cx="7102440" cy="1142640"/>
          </a:xfrm>
          <a:prstGeom prst="rect">
            <a:avLst/>
          </a:prstGeom>
        </p:spPr>
        <p:txBody>
          <a:bodyPr anchor="ctr" bIns="0" lIns="0" rIns="0" tIns="0" wrap="none"/>
          <a:p>
            <a:r>
              <a:rPr lang="en-US"/>
              <a:t>Earthquake activity</a:t>
            </a:r>
            <a:endParaRPr/>
          </a:p>
        </p:txBody>
      </p:sp>
      <p:sp>
        <p:nvSpPr>
          <p:cNvPr id="97" name="TextShape 4"/>
          <p:cNvSpPr txBox="1"/>
          <p:nvPr/>
        </p:nvSpPr>
        <p:spPr>
          <a:xfrm>
            <a:off x="457200" y="1600200"/>
            <a:ext cx="8229240" cy="4525560"/>
          </a:xfrm>
          <a:prstGeom prst="rect">
            <a:avLst/>
          </a:prstGeom>
        </p:spPr>
        <p:txBody>
          <a:bodyPr bIns="0" lIns="0" rIns="0" tIns="0" wrap="none"/>
          <a:p>
            <a:fld id="{51E16161-B161-41F1-B1B1-3141E1218151}" type="slidenum">
              <a:rPr lang="el-GR">
                <a:solidFill>
                  <a:srgbClr val="000000"/>
                </a:solidFill>
                <a:latin typeface="Calibri"/>
              </a:rPr>
              <a:t>&lt;number&gt;</a:t>
            </a:fld>
            <a:endParaRPr/>
          </a:p>
        </p:txBody>
      </p:sp>
      <p:pic>
        <p:nvPicPr>
          <p:cNvPr descr="" id="98" name="Picture 5"/>
          <p:cNvPicPr/>
          <p:nvPr/>
        </p:nvPicPr>
        <p:blipFill>
          <a:blip r:embed="rId4"/>
          <a:stretch>
            <a:fillRect/>
          </a:stretch>
        </p:blipFill>
        <p:spPr>
          <a:xfrm>
            <a:off x="0" y="5347080"/>
            <a:ext cx="1034640" cy="1510920"/>
          </a:xfrm>
          <a:prstGeom prst="rect">
            <a:avLst/>
          </a:prstGeom>
        </p:spPr>
      </p:pic>
    </p:spTree>
  </p:cSld>
  <p:timing>
    <p:tnLst>
      <p:par>
        <p:cTn dur="indefinite" id="5" nodeType="tmRoot" restart="never">
          <p:childTnLst>
            <p:seq>
              <p:cTn id="6" nodeType="mainSeq">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9" name="CustomShape 1"/>
          <p:cNvSpPr/>
          <p:nvPr/>
        </p:nvSpPr>
        <p:spPr>
          <a:xfrm>
            <a:off x="1981080" y="152280"/>
            <a:ext cx="5562360" cy="380520"/>
          </a:xfrm>
          <a:prstGeom prst="rect">
            <a:avLst/>
          </a:prstGeom>
        </p:spPr>
        <p:txBody>
          <a:bodyPr anchor="ctr"/>
          <a:p>
            <a:r>
              <a:rPr lang="el-GR" sz="1400">
                <a:solidFill>
                  <a:srgbClr val="002060"/>
                </a:solidFill>
                <a:latin typeface="Book Antiqua"/>
              </a:rPr>
              <a:t>Development of master curricula for natural disasters risk management in Western Balkan countries</a:t>
            </a:r>
            <a:endParaRPr/>
          </a:p>
        </p:txBody>
      </p:sp>
      <p:sp>
        <p:nvSpPr>
          <p:cNvPr id="100" name="Line 2"/>
          <p:cNvSpPr/>
          <p:nvPr/>
        </p:nvSpPr>
        <p:spPr>
          <a:xfrm>
            <a:off x="0" y="723600"/>
            <a:ext cx="9144000" cy="0"/>
          </a:xfrm>
          <a:prstGeom prst="line">
            <a:avLst/>
          </a:prstGeom>
          <a:ln w="25560">
            <a:solidFill>
              <a:srgbClr val="17375e"/>
            </a:solidFill>
            <a:round/>
          </a:ln>
        </p:spPr>
      </p:sp>
      <p:pic>
        <p:nvPicPr>
          <p:cNvPr descr="" id="101" name="Picture 7"/>
          <p:cNvPicPr/>
          <p:nvPr/>
        </p:nvPicPr>
        <p:blipFill>
          <a:blip r:embed="rId1"/>
          <a:stretch>
            <a:fillRect/>
          </a:stretch>
        </p:blipFill>
        <p:spPr>
          <a:xfrm>
            <a:off x="7543800" y="185760"/>
            <a:ext cx="1499760" cy="334440"/>
          </a:xfrm>
          <a:prstGeom prst="rect">
            <a:avLst/>
          </a:prstGeom>
        </p:spPr>
      </p:pic>
      <p:pic>
        <p:nvPicPr>
          <p:cNvPr descr="" id="102" name="Picture 9"/>
          <p:cNvPicPr/>
          <p:nvPr/>
        </p:nvPicPr>
        <p:blipFill>
          <a:blip r:embed="rId2"/>
          <a:stretch>
            <a:fillRect/>
          </a:stretch>
        </p:blipFill>
        <p:spPr>
          <a:xfrm>
            <a:off x="0" y="0"/>
            <a:ext cx="1447560" cy="685440"/>
          </a:xfrm>
          <a:prstGeom prst="rect">
            <a:avLst/>
          </a:prstGeom>
        </p:spPr>
      </p:pic>
      <p:sp>
        <p:nvSpPr>
          <p:cNvPr id="103" name="TextShape 3"/>
          <p:cNvSpPr txBox="1"/>
          <p:nvPr/>
        </p:nvSpPr>
        <p:spPr>
          <a:xfrm>
            <a:off x="1512000" y="5823360"/>
            <a:ext cx="7581240" cy="1142640"/>
          </a:xfrm>
          <a:prstGeom prst="rect">
            <a:avLst/>
          </a:prstGeom>
        </p:spPr>
        <p:txBody>
          <a:bodyPr anchor="ctr" bIns="0" lIns="0" rIns="0" tIns="0" wrap="none"/>
          <a:p>
            <a:r>
              <a:rPr lang="en-US"/>
              <a:t>Aseismic Design and Protection Organization: regulations following the Euronorms</a:t>
            </a:r>
            <a:endParaRPr/>
          </a:p>
        </p:txBody>
      </p:sp>
      <p:sp>
        <p:nvSpPr>
          <p:cNvPr id="104" name="TextShape 4"/>
          <p:cNvSpPr txBox="1"/>
          <p:nvPr/>
        </p:nvSpPr>
        <p:spPr>
          <a:xfrm>
            <a:off x="457200" y="1600200"/>
            <a:ext cx="8229240" cy="4525560"/>
          </a:xfrm>
          <a:prstGeom prst="rect">
            <a:avLst/>
          </a:prstGeom>
        </p:spPr>
        <p:txBody>
          <a:bodyPr bIns="0" lIns="0" rIns="0" tIns="0" wrap="none"/>
          <a:p>
            <a:endParaRPr/>
          </a:p>
        </p:txBody>
      </p:sp>
      <p:pic>
        <p:nvPicPr>
          <p:cNvPr descr="" id="105" name=""/>
          <p:cNvPicPr/>
          <p:nvPr/>
        </p:nvPicPr>
        <p:blipFill>
          <a:blip r:embed="rId3"/>
          <a:stretch>
            <a:fillRect/>
          </a:stretch>
        </p:blipFill>
        <p:spPr>
          <a:xfrm>
            <a:off x="79920" y="908280"/>
            <a:ext cx="9143640" cy="5140440"/>
          </a:xfrm>
          <a:prstGeom prst="rect">
            <a:avLst/>
          </a:prstGeom>
        </p:spPr>
      </p:pic>
      <p:pic>
        <p:nvPicPr>
          <p:cNvPr descr="" id="106" name="Picture 5"/>
          <p:cNvPicPr/>
          <p:nvPr/>
        </p:nvPicPr>
        <p:blipFill>
          <a:blip r:embed="rId4"/>
          <a:stretch>
            <a:fillRect/>
          </a:stretch>
        </p:blipFill>
        <p:spPr>
          <a:xfrm>
            <a:off x="0" y="5347080"/>
            <a:ext cx="1034640" cy="1510920"/>
          </a:xfrm>
          <a:prstGeom prst="rect">
            <a:avLst/>
          </a:prstGeom>
        </p:spPr>
      </p:pic>
    </p:spTree>
  </p:cSld>
  <p:timing>
    <p:tnLst>
      <p:par>
        <p:cTn dur="indefinite" id="7" nodeType="tmRoot" restart="never">
          <p:childTnLst>
            <p:seq>
              <p:cTn id="8" nodeType="mainSeq">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7" name="CustomShape 1"/>
          <p:cNvSpPr/>
          <p:nvPr/>
        </p:nvSpPr>
        <p:spPr>
          <a:xfrm>
            <a:off x="1981080" y="152280"/>
            <a:ext cx="5562360" cy="380520"/>
          </a:xfrm>
          <a:prstGeom prst="rect">
            <a:avLst/>
          </a:prstGeom>
        </p:spPr>
        <p:txBody>
          <a:bodyPr anchor="ctr"/>
          <a:p>
            <a:r>
              <a:rPr lang="el-GR" sz="1400">
                <a:solidFill>
                  <a:srgbClr val="002060"/>
                </a:solidFill>
                <a:latin typeface="Book Antiqua"/>
              </a:rPr>
              <a:t>Development of master curricula for natural disasters risk management in Western Balkan countries</a:t>
            </a:r>
            <a:endParaRPr/>
          </a:p>
        </p:txBody>
      </p:sp>
      <p:sp>
        <p:nvSpPr>
          <p:cNvPr id="108" name="Line 2"/>
          <p:cNvSpPr/>
          <p:nvPr/>
        </p:nvSpPr>
        <p:spPr>
          <a:xfrm>
            <a:off x="0" y="723600"/>
            <a:ext cx="9144000" cy="0"/>
          </a:xfrm>
          <a:prstGeom prst="line">
            <a:avLst/>
          </a:prstGeom>
          <a:ln w="25560">
            <a:solidFill>
              <a:srgbClr val="17375e"/>
            </a:solidFill>
            <a:round/>
          </a:ln>
        </p:spPr>
      </p:sp>
      <p:pic>
        <p:nvPicPr>
          <p:cNvPr descr="" id="109" name="Picture 7"/>
          <p:cNvPicPr/>
          <p:nvPr/>
        </p:nvPicPr>
        <p:blipFill>
          <a:blip r:embed="rId1"/>
          <a:stretch>
            <a:fillRect/>
          </a:stretch>
        </p:blipFill>
        <p:spPr>
          <a:xfrm>
            <a:off x="7543800" y="185760"/>
            <a:ext cx="1499760" cy="334440"/>
          </a:xfrm>
          <a:prstGeom prst="rect">
            <a:avLst/>
          </a:prstGeom>
        </p:spPr>
      </p:pic>
      <p:pic>
        <p:nvPicPr>
          <p:cNvPr descr="" id="110" name="Picture 9"/>
          <p:cNvPicPr/>
          <p:nvPr/>
        </p:nvPicPr>
        <p:blipFill>
          <a:blip r:embed="rId2"/>
          <a:stretch>
            <a:fillRect/>
          </a:stretch>
        </p:blipFill>
        <p:spPr>
          <a:xfrm>
            <a:off x="0" y="0"/>
            <a:ext cx="1447560" cy="685440"/>
          </a:xfrm>
          <a:prstGeom prst="rect">
            <a:avLst/>
          </a:prstGeom>
        </p:spPr>
      </p:pic>
      <p:sp>
        <p:nvSpPr>
          <p:cNvPr id="111" name="TextShape 3"/>
          <p:cNvSpPr txBox="1"/>
          <p:nvPr/>
        </p:nvSpPr>
        <p:spPr>
          <a:xfrm>
            <a:off x="1368000" y="5674680"/>
            <a:ext cx="7318440" cy="1142640"/>
          </a:xfrm>
          <a:prstGeom prst="rect">
            <a:avLst/>
          </a:prstGeom>
        </p:spPr>
        <p:txBody>
          <a:bodyPr anchor="ctr" bIns="0" lIns="0" rIns="0" tIns="0" wrap="none"/>
          <a:p>
            <a:r>
              <a:rPr lang="en-US"/>
              <a:t>Aseismic Design and Protection Organization: Information of people how to behave during an earthquake</a:t>
            </a:r>
            <a:endParaRPr/>
          </a:p>
        </p:txBody>
      </p:sp>
      <p:sp>
        <p:nvSpPr>
          <p:cNvPr id="112" name="TextShape 4"/>
          <p:cNvSpPr txBox="1"/>
          <p:nvPr/>
        </p:nvSpPr>
        <p:spPr>
          <a:xfrm>
            <a:off x="457200" y="1600200"/>
            <a:ext cx="8229240" cy="4525560"/>
          </a:xfrm>
          <a:prstGeom prst="rect">
            <a:avLst/>
          </a:prstGeom>
        </p:spPr>
        <p:txBody>
          <a:bodyPr bIns="0" lIns="0" rIns="0" tIns="0" wrap="none"/>
          <a:p>
            <a:fld id="{D1D1F161-11A1-4101-91C1-516161E10151}" type="slidenum">
              <a:rPr lang="el-GR">
                <a:solidFill>
                  <a:srgbClr val="000000"/>
                </a:solidFill>
                <a:latin typeface="Calibri"/>
              </a:rPr>
              <a:t>&lt;number&gt;</a:t>
            </a:fld>
            <a:endParaRPr/>
          </a:p>
        </p:txBody>
      </p:sp>
      <p:pic>
        <p:nvPicPr>
          <p:cNvPr descr="" id="113" name=""/>
          <p:cNvPicPr/>
          <p:nvPr/>
        </p:nvPicPr>
        <p:blipFill>
          <a:blip r:embed="rId3"/>
          <a:stretch>
            <a:fillRect/>
          </a:stretch>
        </p:blipFill>
        <p:spPr>
          <a:xfrm>
            <a:off x="79920" y="908280"/>
            <a:ext cx="9143640" cy="5140440"/>
          </a:xfrm>
          <a:prstGeom prst="rect">
            <a:avLst/>
          </a:prstGeom>
        </p:spPr>
      </p:pic>
      <p:pic>
        <p:nvPicPr>
          <p:cNvPr descr="" id="114" name="Picture 5"/>
          <p:cNvPicPr/>
          <p:nvPr/>
        </p:nvPicPr>
        <p:blipFill>
          <a:blip r:embed="rId4"/>
          <a:stretch>
            <a:fillRect/>
          </a:stretch>
        </p:blipFill>
        <p:spPr>
          <a:xfrm>
            <a:off x="0" y="5347080"/>
            <a:ext cx="1034640" cy="1510920"/>
          </a:xfrm>
          <a:prstGeom prst="rect">
            <a:avLst/>
          </a:prstGeom>
        </p:spPr>
      </p:pic>
    </p:spTree>
  </p:cSld>
  <p:timing>
    <p:tnLst>
      <p:par>
        <p:cTn dur="indefinite" id="9" nodeType="tmRoot" restart="never">
          <p:childTnLst>
            <p:seq>
              <p:cTn id="10" nodeType="mainSeq">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5" name="CustomShape 1"/>
          <p:cNvSpPr/>
          <p:nvPr/>
        </p:nvSpPr>
        <p:spPr>
          <a:xfrm>
            <a:off x="1981080" y="152280"/>
            <a:ext cx="5562360" cy="380520"/>
          </a:xfrm>
          <a:prstGeom prst="rect">
            <a:avLst/>
          </a:prstGeom>
        </p:spPr>
        <p:txBody>
          <a:bodyPr anchor="ctr"/>
          <a:p>
            <a:r>
              <a:rPr lang="el-GR" sz="1400">
                <a:solidFill>
                  <a:srgbClr val="002060"/>
                </a:solidFill>
                <a:latin typeface="Book Antiqua"/>
              </a:rPr>
              <a:t>Development of master curricula for natural disasters risk management in Western Balkan countries</a:t>
            </a:r>
            <a:endParaRPr/>
          </a:p>
        </p:txBody>
      </p:sp>
      <p:sp>
        <p:nvSpPr>
          <p:cNvPr id="116" name="Line 2"/>
          <p:cNvSpPr/>
          <p:nvPr/>
        </p:nvSpPr>
        <p:spPr>
          <a:xfrm>
            <a:off x="0" y="723600"/>
            <a:ext cx="9144000" cy="0"/>
          </a:xfrm>
          <a:prstGeom prst="line">
            <a:avLst/>
          </a:prstGeom>
          <a:ln w="25560">
            <a:solidFill>
              <a:srgbClr val="17375e"/>
            </a:solidFill>
            <a:round/>
          </a:ln>
        </p:spPr>
      </p:sp>
      <p:pic>
        <p:nvPicPr>
          <p:cNvPr descr="" id="117" name="Picture 7"/>
          <p:cNvPicPr/>
          <p:nvPr/>
        </p:nvPicPr>
        <p:blipFill>
          <a:blip r:embed="rId1"/>
          <a:stretch>
            <a:fillRect/>
          </a:stretch>
        </p:blipFill>
        <p:spPr>
          <a:xfrm>
            <a:off x="7543800" y="185760"/>
            <a:ext cx="1499760" cy="334440"/>
          </a:xfrm>
          <a:prstGeom prst="rect">
            <a:avLst/>
          </a:prstGeom>
        </p:spPr>
      </p:pic>
      <p:pic>
        <p:nvPicPr>
          <p:cNvPr descr="" id="118" name="Picture 9"/>
          <p:cNvPicPr/>
          <p:nvPr/>
        </p:nvPicPr>
        <p:blipFill>
          <a:blip r:embed="rId2"/>
          <a:stretch>
            <a:fillRect/>
          </a:stretch>
        </p:blipFill>
        <p:spPr>
          <a:xfrm>
            <a:off x="0" y="0"/>
            <a:ext cx="1447560" cy="685440"/>
          </a:xfrm>
          <a:prstGeom prst="rect">
            <a:avLst/>
          </a:prstGeom>
        </p:spPr>
      </p:pic>
      <p:sp>
        <p:nvSpPr>
          <p:cNvPr id="119" name="TextShape 3"/>
          <p:cNvSpPr txBox="1"/>
          <p:nvPr/>
        </p:nvSpPr>
        <p:spPr>
          <a:xfrm>
            <a:off x="1224000" y="5782680"/>
            <a:ext cx="7462440" cy="1142640"/>
          </a:xfrm>
          <a:prstGeom prst="rect">
            <a:avLst/>
          </a:prstGeom>
        </p:spPr>
        <p:txBody>
          <a:bodyPr anchor="ctr" bIns="0" lIns="0" rIns="0" tIns="0" wrap="none"/>
          <a:p>
            <a:r>
              <a:rPr lang="en-US"/>
              <a:t>Building Information Management and Analysis (software, for instance </a:t>
            </a:r>
            <a:r>
              <a:rPr lang="en-US">
                <a:hlinkClick r:id="rId3"/>
              </a:rPr>
              <a:t>www.pi.gr</a:t>
            </a:r>
            <a:r>
              <a:rPr lang="en-US"/>
              <a:t>) </a:t>
            </a:r>
            <a:endParaRPr/>
          </a:p>
        </p:txBody>
      </p:sp>
      <p:sp>
        <p:nvSpPr>
          <p:cNvPr id="120" name="TextShape 4"/>
          <p:cNvSpPr txBox="1"/>
          <p:nvPr/>
        </p:nvSpPr>
        <p:spPr>
          <a:xfrm>
            <a:off x="457200" y="1600200"/>
            <a:ext cx="8229240" cy="4525560"/>
          </a:xfrm>
          <a:prstGeom prst="rect">
            <a:avLst/>
          </a:prstGeom>
        </p:spPr>
        <p:txBody>
          <a:bodyPr bIns="0" lIns="0" rIns="0" tIns="0" wrap="none"/>
          <a:p>
            <a:fld id="{E101E131-8121-41D1-B121-3131B1E1B171}" type="slidenum">
              <a:rPr lang="el-GR">
                <a:solidFill>
                  <a:srgbClr val="000000"/>
                </a:solidFill>
                <a:latin typeface="Calibri"/>
              </a:rPr>
              <a:t>&lt;number&gt;</a:t>
            </a:fld>
            <a:endParaRPr/>
          </a:p>
        </p:txBody>
      </p:sp>
      <p:pic>
        <p:nvPicPr>
          <p:cNvPr descr="" id="121" name=""/>
          <p:cNvPicPr/>
          <p:nvPr/>
        </p:nvPicPr>
        <p:blipFill>
          <a:blip r:embed="rId4"/>
          <a:stretch>
            <a:fillRect/>
          </a:stretch>
        </p:blipFill>
        <p:spPr>
          <a:xfrm>
            <a:off x="79920" y="908280"/>
            <a:ext cx="9143640" cy="5140440"/>
          </a:xfrm>
          <a:prstGeom prst="rect">
            <a:avLst/>
          </a:prstGeom>
        </p:spPr>
      </p:pic>
      <p:pic>
        <p:nvPicPr>
          <p:cNvPr descr="" id="122" name="Picture 5"/>
          <p:cNvPicPr/>
          <p:nvPr/>
        </p:nvPicPr>
        <p:blipFill>
          <a:blip r:embed="rId5"/>
          <a:stretch>
            <a:fillRect/>
          </a:stretch>
        </p:blipFill>
        <p:spPr>
          <a:xfrm>
            <a:off x="0" y="5347080"/>
            <a:ext cx="1034640" cy="1510920"/>
          </a:xfrm>
          <a:prstGeom prst="rect">
            <a:avLst/>
          </a:prstGeom>
        </p:spPr>
      </p:pic>
    </p:spTree>
  </p:cSld>
  <p:timing>
    <p:tnLst>
      <p:par>
        <p:cTn dur="indefinite" id="11" nodeType="tmRoot" restart="never">
          <p:childTnLst>
            <p:seq>
              <p:cTn id="12" nodeType="mainSeq">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3" name="CustomShape 1"/>
          <p:cNvSpPr/>
          <p:nvPr/>
        </p:nvSpPr>
        <p:spPr>
          <a:xfrm>
            <a:off x="1981080" y="152280"/>
            <a:ext cx="5562360" cy="380520"/>
          </a:xfrm>
          <a:prstGeom prst="rect">
            <a:avLst/>
          </a:prstGeom>
        </p:spPr>
        <p:txBody>
          <a:bodyPr anchor="ctr"/>
          <a:p>
            <a:r>
              <a:rPr lang="el-GR" sz="1400">
                <a:solidFill>
                  <a:srgbClr val="002060"/>
                </a:solidFill>
                <a:latin typeface="Book Antiqua"/>
              </a:rPr>
              <a:t>Development of master curricula for natural disasters risk management in Western Balkan countries</a:t>
            </a:r>
            <a:endParaRPr/>
          </a:p>
        </p:txBody>
      </p:sp>
      <p:sp>
        <p:nvSpPr>
          <p:cNvPr id="124" name="Line 2"/>
          <p:cNvSpPr/>
          <p:nvPr/>
        </p:nvSpPr>
        <p:spPr>
          <a:xfrm>
            <a:off x="0" y="723600"/>
            <a:ext cx="9144000" cy="0"/>
          </a:xfrm>
          <a:prstGeom prst="line">
            <a:avLst/>
          </a:prstGeom>
          <a:ln w="25560">
            <a:solidFill>
              <a:srgbClr val="17375e"/>
            </a:solidFill>
            <a:round/>
          </a:ln>
        </p:spPr>
      </p:sp>
      <p:pic>
        <p:nvPicPr>
          <p:cNvPr descr="" id="125" name="Picture 7"/>
          <p:cNvPicPr/>
          <p:nvPr/>
        </p:nvPicPr>
        <p:blipFill>
          <a:blip r:embed="rId1"/>
          <a:stretch>
            <a:fillRect/>
          </a:stretch>
        </p:blipFill>
        <p:spPr>
          <a:xfrm>
            <a:off x="7543800" y="185760"/>
            <a:ext cx="1499760" cy="334440"/>
          </a:xfrm>
          <a:prstGeom prst="rect">
            <a:avLst/>
          </a:prstGeom>
        </p:spPr>
      </p:pic>
      <p:pic>
        <p:nvPicPr>
          <p:cNvPr descr="" id="126" name="Picture 9"/>
          <p:cNvPicPr/>
          <p:nvPr/>
        </p:nvPicPr>
        <p:blipFill>
          <a:blip r:embed="rId2"/>
          <a:stretch>
            <a:fillRect/>
          </a:stretch>
        </p:blipFill>
        <p:spPr>
          <a:xfrm>
            <a:off x="0" y="0"/>
            <a:ext cx="1447560" cy="685440"/>
          </a:xfrm>
          <a:prstGeom prst="rect">
            <a:avLst/>
          </a:prstGeom>
        </p:spPr>
      </p:pic>
      <p:sp>
        <p:nvSpPr>
          <p:cNvPr id="127" name="TextShape 3"/>
          <p:cNvSpPr txBox="1"/>
          <p:nvPr/>
        </p:nvSpPr>
        <p:spPr>
          <a:xfrm>
            <a:off x="457200" y="1600200"/>
            <a:ext cx="8229240" cy="4525560"/>
          </a:xfrm>
          <a:prstGeom prst="rect">
            <a:avLst/>
          </a:prstGeom>
        </p:spPr>
        <p:txBody>
          <a:bodyPr bIns="0" lIns="0" rIns="0" tIns="0" wrap="none"/>
          <a:p>
            <a:fld id="{410111E1-3171-4171-A1C1-F1D15121D111}" type="slidenum">
              <a:rPr lang="el-GR">
                <a:solidFill>
                  <a:srgbClr val="000000"/>
                </a:solidFill>
                <a:latin typeface="Calibri"/>
              </a:rPr>
              <a:t>&lt;number&gt;</a:t>
            </a:fld>
            <a:endParaRPr/>
          </a:p>
        </p:txBody>
      </p:sp>
      <p:pic>
        <p:nvPicPr>
          <p:cNvPr descr="" id="128" name=""/>
          <p:cNvPicPr/>
          <p:nvPr/>
        </p:nvPicPr>
        <p:blipFill>
          <a:blip r:embed="rId3"/>
          <a:stretch>
            <a:fillRect/>
          </a:stretch>
        </p:blipFill>
        <p:spPr>
          <a:xfrm>
            <a:off x="79920" y="908280"/>
            <a:ext cx="9143640" cy="5140440"/>
          </a:xfrm>
          <a:prstGeom prst="rect">
            <a:avLst/>
          </a:prstGeom>
        </p:spPr>
      </p:pic>
      <p:sp>
        <p:nvSpPr>
          <p:cNvPr id="129" name="TextShape 4"/>
          <p:cNvSpPr txBox="1"/>
          <p:nvPr/>
        </p:nvSpPr>
        <p:spPr>
          <a:xfrm>
            <a:off x="1224000" y="5674680"/>
            <a:ext cx="7462800" cy="1142640"/>
          </a:xfrm>
          <a:prstGeom prst="rect">
            <a:avLst/>
          </a:prstGeom>
        </p:spPr>
        <p:txBody>
          <a:bodyPr anchor="ctr" bIns="0" lIns="0" rIns="0" tIns="0" wrap="none"/>
          <a:p>
            <a:r>
              <a:rPr lang="en-US"/>
              <a:t>Building Information Management and Analysis (software, for instance </a:t>
            </a:r>
            <a:r>
              <a:rPr lang="en-US">
                <a:hlinkClick r:id="rId4"/>
              </a:rPr>
              <a:t>www.pi.gr</a:t>
            </a:r>
            <a:r>
              <a:rPr lang="en-US"/>
              <a:t>) </a:t>
            </a:r>
            <a:endParaRPr/>
          </a:p>
        </p:txBody>
      </p:sp>
      <p:pic>
        <p:nvPicPr>
          <p:cNvPr descr="" id="130" name="Picture 5"/>
          <p:cNvPicPr/>
          <p:nvPr/>
        </p:nvPicPr>
        <p:blipFill>
          <a:blip r:embed="rId5"/>
          <a:stretch>
            <a:fillRect/>
          </a:stretch>
        </p:blipFill>
        <p:spPr>
          <a:xfrm>
            <a:off x="0" y="5347080"/>
            <a:ext cx="1034640" cy="1510920"/>
          </a:xfrm>
          <a:prstGeom prst="rect">
            <a:avLst/>
          </a:prstGeom>
        </p:spPr>
      </p:pic>
    </p:spTree>
  </p:cSld>
  <p:timing>
    <p:tnLst>
      <p:par>
        <p:cTn dur="indefinite" id="13" nodeType="tmRoot" restart="never">
          <p:childTnLst>
            <p:seq>
              <p:cTn id="14" nodeType="mainSeq">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1" name="CustomShape 1"/>
          <p:cNvSpPr/>
          <p:nvPr/>
        </p:nvSpPr>
        <p:spPr>
          <a:xfrm>
            <a:off x="1981080" y="152280"/>
            <a:ext cx="5562360" cy="380520"/>
          </a:xfrm>
          <a:prstGeom prst="rect">
            <a:avLst/>
          </a:prstGeom>
        </p:spPr>
        <p:txBody>
          <a:bodyPr anchor="ctr"/>
          <a:p>
            <a:r>
              <a:rPr lang="el-GR" sz="1400">
                <a:solidFill>
                  <a:srgbClr val="002060"/>
                </a:solidFill>
                <a:latin typeface="Book Antiqua"/>
              </a:rPr>
              <a:t>Development of master curricula for natural disasters risk management in Western Balkan countries</a:t>
            </a:r>
            <a:endParaRPr/>
          </a:p>
        </p:txBody>
      </p:sp>
      <p:sp>
        <p:nvSpPr>
          <p:cNvPr id="132" name="Line 2"/>
          <p:cNvSpPr/>
          <p:nvPr/>
        </p:nvSpPr>
        <p:spPr>
          <a:xfrm>
            <a:off x="0" y="723600"/>
            <a:ext cx="9144000" cy="0"/>
          </a:xfrm>
          <a:prstGeom prst="line">
            <a:avLst/>
          </a:prstGeom>
          <a:ln w="25560">
            <a:solidFill>
              <a:srgbClr val="17375e"/>
            </a:solidFill>
            <a:round/>
          </a:ln>
        </p:spPr>
      </p:sp>
      <p:pic>
        <p:nvPicPr>
          <p:cNvPr descr="" id="133" name="Picture 7"/>
          <p:cNvPicPr/>
          <p:nvPr/>
        </p:nvPicPr>
        <p:blipFill>
          <a:blip r:embed="rId1"/>
          <a:stretch>
            <a:fillRect/>
          </a:stretch>
        </p:blipFill>
        <p:spPr>
          <a:xfrm>
            <a:off x="7543800" y="185760"/>
            <a:ext cx="1499760" cy="334440"/>
          </a:xfrm>
          <a:prstGeom prst="rect">
            <a:avLst/>
          </a:prstGeom>
        </p:spPr>
      </p:pic>
      <p:pic>
        <p:nvPicPr>
          <p:cNvPr descr="" id="134" name="Picture 9"/>
          <p:cNvPicPr/>
          <p:nvPr/>
        </p:nvPicPr>
        <p:blipFill>
          <a:blip r:embed="rId2"/>
          <a:stretch>
            <a:fillRect/>
          </a:stretch>
        </p:blipFill>
        <p:spPr>
          <a:xfrm>
            <a:off x="0" y="0"/>
            <a:ext cx="1447560" cy="685440"/>
          </a:xfrm>
          <a:prstGeom prst="rect">
            <a:avLst/>
          </a:prstGeom>
        </p:spPr>
      </p:pic>
      <p:sp>
        <p:nvSpPr>
          <p:cNvPr id="135" name="TextShape 3"/>
          <p:cNvSpPr txBox="1"/>
          <p:nvPr/>
        </p:nvSpPr>
        <p:spPr>
          <a:xfrm>
            <a:off x="1512000" y="5674680"/>
            <a:ext cx="7174440" cy="1142640"/>
          </a:xfrm>
          <a:prstGeom prst="rect">
            <a:avLst/>
          </a:prstGeom>
        </p:spPr>
        <p:txBody>
          <a:bodyPr anchor="ctr" bIns="0" lIns="0" rIns="0" tIns="0" wrap="none"/>
          <a:p>
            <a:r>
              <a:rPr lang="en-US"/>
              <a:t>TUC expertise: photogrammetry, finite elements, analysis (Stavroulaki, Stavroulakis, Koutsianitis, Riveiro, Drosopoulos, Conde)</a:t>
            </a:r>
            <a:endParaRPr/>
          </a:p>
        </p:txBody>
      </p:sp>
      <p:sp>
        <p:nvSpPr>
          <p:cNvPr id="136" name="TextShape 4"/>
          <p:cNvSpPr txBox="1"/>
          <p:nvPr/>
        </p:nvSpPr>
        <p:spPr>
          <a:xfrm>
            <a:off x="457200" y="1600200"/>
            <a:ext cx="8229240" cy="4525560"/>
          </a:xfrm>
          <a:prstGeom prst="rect">
            <a:avLst/>
          </a:prstGeom>
        </p:spPr>
        <p:txBody>
          <a:bodyPr bIns="0" lIns="0" rIns="0" tIns="0" wrap="none"/>
          <a:p>
            <a:fld id="{917121A1-11E1-41A1-8161-B16161E101F1}" type="slidenum">
              <a:rPr lang="el-GR">
                <a:solidFill>
                  <a:srgbClr val="000000"/>
                </a:solidFill>
                <a:latin typeface="Calibri"/>
              </a:rPr>
              <a:t>&lt;number&gt;</a:t>
            </a:fld>
            <a:endParaRPr/>
          </a:p>
        </p:txBody>
      </p:sp>
      <p:pic>
        <p:nvPicPr>
          <p:cNvPr descr="" id="137" name=""/>
          <p:cNvPicPr/>
          <p:nvPr/>
        </p:nvPicPr>
        <p:blipFill>
          <a:blip r:embed="rId3"/>
          <a:stretch>
            <a:fillRect/>
          </a:stretch>
        </p:blipFill>
        <p:spPr>
          <a:xfrm>
            <a:off x="2088360" y="2844000"/>
            <a:ext cx="6839640" cy="1863360"/>
          </a:xfrm>
          <a:prstGeom prst="rect">
            <a:avLst/>
          </a:prstGeom>
        </p:spPr>
      </p:pic>
      <p:pic>
        <p:nvPicPr>
          <p:cNvPr descr="" id="138" name=""/>
          <p:cNvPicPr/>
          <p:nvPr/>
        </p:nvPicPr>
        <p:blipFill>
          <a:blip r:embed="rId4"/>
          <a:stretch>
            <a:fillRect/>
          </a:stretch>
        </p:blipFill>
        <p:spPr>
          <a:xfrm>
            <a:off x="322200" y="864000"/>
            <a:ext cx="3997800" cy="2808000"/>
          </a:xfrm>
          <a:prstGeom prst="rect">
            <a:avLst/>
          </a:prstGeom>
        </p:spPr>
      </p:pic>
      <p:pic>
        <p:nvPicPr>
          <p:cNvPr descr="" id="139" name=""/>
          <p:cNvPicPr/>
          <p:nvPr/>
        </p:nvPicPr>
        <p:blipFill>
          <a:blip r:embed="rId5"/>
          <a:stretch>
            <a:fillRect/>
          </a:stretch>
        </p:blipFill>
        <p:spPr>
          <a:xfrm>
            <a:off x="2736000" y="4650480"/>
            <a:ext cx="5688000" cy="1384200"/>
          </a:xfrm>
          <a:prstGeom prst="rect">
            <a:avLst/>
          </a:prstGeom>
        </p:spPr>
      </p:pic>
      <p:pic>
        <p:nvPicPr>
          <p:cNvPr descr="" id="140" name="Picture 5"/>
          <p:cNvPicPr/>
          <p:nvPr/>
        </p:nvPicPr>
        <p:blipFill>
          <a:blip r:embed="rId6"/>
          <a:stretch>
            <a:fillRect/>
          </a:stretch>
        </p:blipFill>
        <p:spPr>
          <a:xfrm>
            <a:off x="0" y="5347080"/>
            <a:ext cx="1034640" cy="1510920"/>
          </a:xfrm>
          <a:prstGeom prst="rect">
            <a:avLst/>
          </a:prstGeom>
        </p:spPr>
      </p:pic>
    </p:spTree>
  </p:cSld>
  <p:timing>
    <p:tnLst>
      <p:par>
        <p:cTn dur="indefinite" id="15" nodeType="tmRoot" restart="never">
          <p:childTnLst>
            <p:seq>
              <p:cTn id="16" nodeType="mainSeq">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1" name="CustomShape 1"/>
          <p:cNvSpPr/>
          <p:nvPr/>
        </p:nvSpPr>
        <p:spPr>
          <a:xfrm>
            <a:off x="1981080" y="152280"/>
            <a:ext cx="5562360" cy="380520"/>
          </a:xfrm>
          <a:prstGeom prst="rect">
            <a:avLst/>
          </a:prstGeom>
        </p:spPr>
        <p:txBody>
          <a:bodyPr anchor="ctr"/>
          <a:p>
            <a:r>
              <a:rPr lang="el-GR" sz="1400">
                <a:solidFill>
                  <a:srgbClr val="002060"/>
                </a:solidFill>
                <a:latin typeface="Book Antiqua"/>
              </a:rPr>
              <a:t>Development of master curricula for natural disasters risk management in Western Balkan countries</a:t>
            </a:r>
            <a:endParaRPr/>
          </a:p>
        </p:txBody>
      </p:sp>
      <p:sp>
        <p:nvSpPr>
          <p:cNvPr id="142" name="Line 2"/>
          <p:cNvSpPr/>
          <p:nvPr/>
        </p:nvSpPr>
        <p:spPr>
          <a:xfrm>
            <a:off x="0" y="723600"/>
            <a:ext cx="9144000" cy="0"/>
          </a:xfrm>
          <a:prstGeom prst="line">
            <a:avLst/>
          </a:prstGeom>
          <a:ln w="25560">
            <a:solidFill>
              <a:srgbClr val="17375e"/>
            </a:solidFill>
            <a:round/>
          </a:ln>
        </p:spPr>
      </p:sp>
      <p:pic>
        <p:nvPicPr>
          <p:cNvPr descr="" id="143" name="Picture 7"/>
          <p:cNvPicPr/>
          <p:nvPr/>
        </p:nvPicPr>
        <p:blipFill>
          <a:blip r:embed="rId1"/>
          <a:stretch>
            <a:fillRect/>
          </a:stretch>
        </p:blipFill>
        <p:spPr>
          <a:xfrm>
            <a:off x="7543800" y="185760"/>
            <a:ext cx="1499760" cy="334440"/>
          </a:xfrm>
          <a:prstGeom prst="rect">
            <a:avLst/>
          </a:prstGeom>
        </p:spPr>
      </p:pic>
      <p:pic>
        <p:nvPicPr>
          <p:cNvPr descr="" id="144" name="Picture 9"/>
          <p:cNvPicPr/>
          <p:nvPr/>
        </p:nvPicPr>
        <p:blipFill>
          <a:blip r:embed="rId2"/>
          <a:stretch>
            <a:fillRect/>
          </a:stretch>
        </p:blipFill>
        <p:spPr>
          <a:xfrm>
            <a:off x="0" y="0"/>
            <a:ext cx="1447560" cy="685440"/>
          </a:xfrm>
          <a:prstGeom prst="rect">
            <a:avLst/>
          </a:prstGeom>
        </p:spPr>
      </p:pic>
      <p:sp>
        <p:nvSpPr>
          <p:cNvPr id="145" name="TextShape 3"/>
          <p:cNvSpPr txBox="1"/>
          <p:nvPr/>
        </p:nvSpPr>
        <p:spPr>
          <a:xfrm>
            <a:off x="457200" y="5674680"/>
            <a:ext cx="8229240" cy="1142640"/>
          </a:xfrm>
          <a:prstGeom prst="rect">
            <a:avLst/>
          </a:prstGeom>
        </p:spPr>
        <p:txBody>
          <a:bodyPr anchor="ctr" bIns="0" lIns="0" rIns="0" tIns="0" wrap="none"/>
          <a:p>
            <a:r>
              <a:rPr lang="en-US"/>
              <a:t>TUC expertise: optimization</a:t>
            </a:r>
            <a:endParaRPr/>
          </a:p>
        </p:txBody>
      </p:sp>
      <p:sp>
        <p:nvSpPr>
          <p:cNvPr id="146" name="TextShape 4"/>
          <p:cNvSpPr txBox="1"/>
          <p:nvPr/>
        </p:nvSpPr>
        <p:spPr>
          <a:xfrm>
            <a:off x="457200" y="1600200"/>
            <a:ext cx="8229240" cy="4525560"/>
          </a:xfrm>
          <a:prstGeom prst="rect">
            <a:avLst/>
          </a:prstGeom>
        </p:spPr>
        <p:txBody>
          <a:bodyPr bIns="0" lIns="0" rIns="0" tIns="0" wrap="none"/>
          <a:p>
            <a:fld id="{51A15121-00E1-4191-8161-D1E141A121B1}" type="slidenum">
              <a:rPr lang="el-GR">
                <a:solidFill>
                  <a:srgbClr val="000000"/>
                </a:solidFill>
                <a:latin typeface="Calibri"/>
              </a:rPr>
              <a:t>&lt;number&gt;</a:t>
            </a:fld>
            <a:endParaRPr/>
          </a:p>
        </p:txBody>
      </p:sp>
      <p:pic>
        <p:nvPicPr>
          <p:cNvPr descr="" id="147" name="Picture 5"/>
          <p:cNvPicPr/>
          <p:nvPr/>
        </p:nvPicPr>
        <p:blipFill>
          <a:blip r:embed="rId3"/>
          <a:stretch>
            <a:fillRect/>
          </a:stretch>
        </p:blipFill>
        <p:spPr>
          <a:xfrm>
            <a:off x="0" y="6125760"/>
            <a:ext cx="576000" cy="732240"/>
          </a:xfrm>
          <a:prstGeom prst="rect">
            <a:avLst/>
          </a:prstGeom>
        </p:spPr>
      </p:pic>
    </p:spTree>
  </p:cSld>
  <p:timing>
    <p:tnLst>
      <p:par>
        <p:cTn dur="indefinite" id="17" nodeType="tmRoot" restart="never">
          <p:childTnLst>
            <p:seq>
              <p:cTn id="18" nodeType="mainSeq">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